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9" r:id="rId3"/>
    <p:sldId id="262" r:id="rId4"/>
    <p:sldId id="263" r:id="rId5"/>
    <p:sldId id="267" r:id="rId6"/>
    <p:sldId id="268" r:id="rId7"/>
    <p:sldId id="264" r:id="rId8"/>
    <p:sldId id="265" r:id="rId9"/>
    <p:sldId id="266" r:id="rId10"/>
    <p:sldId id="27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84" y="19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46700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2897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73510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824201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668449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733095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2851949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521773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663126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819968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922334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D14133-D3D8-46FB-BAA2-30CDAD8E42C6}" type="datetimeFigureOut">
              <a:rPr lang="en-NZ" smtClean="0"/>
              <a:t>18/06/2024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C705D-15B8-43D8-A0FD-EEC907FC91A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821466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gabrielle@bradfieldmarketing.com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834" y="2725984"/>
            <a:ext cx="3517697" cy="263979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5365" y="2124255"/>
            <a:ext cx="2286561" cy="439723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97347" y="2777139"/>
            <a:ext cx="3908491" cy="293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56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048047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NZ" sz="3900" b="1" dirty="0" smtClean="0">
                <a:solidFill>
                  <a:srgbClr val="17458F"/>
                </a:solidFill>
              </a:rPr>
              <a:t>How did we get here?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2017 - Fundraiser needed for our Club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Rotary Fundraiser Created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Application for RI Licence turned down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Development started on plant based product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1 July 2025 – sale of property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2023 - application to Rotary Foundation Fundraising Committee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2023 - Fact-checking and creation of plant based product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2023 - RI permission obtained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2023 - Partnered with ROZops Limited Rotary Oceania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6103" y="1874804"/>
            <a:ext cx="3517697" cy="26397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718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048047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NZ" sz="3600" b="1" dirty="0" smtClean="0">
                <a:solidFill>
                  <a:srgbClr val="17458F"/>
                </a:solidFill>
              </a:rPr>
              <a:t>What is the Product?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Plant Based Air Freshener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Quality Ingredients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Slow release fragrance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Versatile – Commercial and domestic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Car, Home, Office, Vacuum Cleaners, Heat Pumps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Developed by Bradfields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No Patent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Exclusive to Rotary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6103" y="3127612"/>
            <a:ext cx="3517697" cy="26397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7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048047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NZ" sz="3600" b="1" dirty="0" smtClean="0">
                <a:solidFill>
                  <a:srgbClr val="17458F"/>
                </a:solidFill>
              </a:rPr>
              <a:t>What is the Building Better Communities Project?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Businesses sell air fresheners to public for no profit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$8 retail price per sachet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32 sachets per month = 1 per day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Club enlists 20 businesses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Businesses identified by window sticker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Businesses prove by action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Businesses promoted by Clubs on social media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ROZops Limited promotes project on social media</a:t>
            </a:r>
            <a:endParaRPr lang="en-NZ" dirty="0">
              <a:solidFill>
                <a:srgbClr val="17458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6008" y="2532521"/>
            <a:ext cx="2034634" cy="39127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312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04804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NZ" sz="3600" b="1" dirty="0" smtClean="0">
                <a:solidFill>
                  <a:srgbClr val="17458F"/>
                </a:solidFill>
              </a:rPr>
              <a:t>Project Partners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KPMG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DHL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Evolution Creative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First Page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Creative IT Web Solutions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Sarah Liu</a:t>
            </a:r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0949" y="2119346"/>
            <a:ext cx="2286561" cy="43972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298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793102" y="2048047"/>
            <a:ext cx="10560698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NZ" sz="3600" b="1" dirty="0" smtClean="0">
                <a:solidFill>
                  <a:srgbClr val="17458F"/>
                </a:solidFill>
              </a:rPr>
              <a:t>Project Goals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Raise Funds for Clubs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Raise Funds for Districts and the Rotary Foundation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Increase the presence and knowledge of Rotary in Communities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Create close links between Clubs and businesses in their communities</a:t>
            </a:r>
            <a:endParaRPr lang="en-NZ" dirty="0" smtClean="0">
              <a:solidFill>
                <a:srgbClr val="17458F"/>
              </a:solidFill>
            </a:endParaRPr>
          </a:p>
          <a:p>
            <a:r>
              <a:rPr lang="en-NZ" dirty="0" smtClean="0">
                <a:solidFill>
                  <a:srgbClr val="17458F"/>
                </a:solidFill>
              </a:rPr>
              <a:t>Attract new members into Rotary</a:t>
            </a:r>
            <a:endParaRPr lang="en-NZ" dirty="0" smtClean="0">
              <a:solidFill>
                <a:srgbClr val="17458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83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38200" y="2048047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NZ" sz="4200" b="1" dirty="0" smtClean="0">
                <a:solidFill>
                  <a:srgbClr val="17458F"/>
                </a:solidFill>
              </a:rPr>
              <a:t>What’s in it for a Club?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Monthly ongoing fundraiser for Clubs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Easy setup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Passive Income generator for Clubs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Engagement with your community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Vehicle for support from community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Showcase for Rotary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Increased membership for your Club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Sale Price = $8.00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Cost Price = $4.31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($8-4.31) = $3.69 * 640 = $2361.60 * 12 = $28,339.20 </a:t>
            </a:r>
            <a:r>
              <a:rPr lang="en-NZ" dirty="0" err="1" smtClean="0">
                <a:solidFill>
                  <a:srgbClr val="17458F"/>
                </a:solidFill>
              </a:rPr>
              <a:t>incl</a:t>
            </a:r>
            <a:r>
              <a:rPr lang="en-NZ" dirty="0" smtClean="0">
                <a:solidFill>
                  <a:srgbClr val="17458F"/>
                </a:solidFill>
              </a:rPr>
              <a:t> p.a.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$0.92 per sachet split between Rozops and District</a:t>
            </a:r>
          </a:p>
          <a:p>
            <a:endParaRPr lang="en-NZ" dirty="0" smtClean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14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9647" y="0"/>
            <a:ext cx="2798479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4000" y="0"/>
            <a:ext cx="2807116" cy="685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8" y="4407659"/>
            <a:ext cx="5362832" cy="20830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75" y="379099"/>
            <a:ext cx="2310164" cy="3963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595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87829" y="2048047"/>
            <a:ext cx="1076597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NZ" sz="3600" b="1" dirty="0" smtClean="0">
                <a:solidFill>
                  <a:srgbClr val="17458F"/>
                </a:solidFill>
              </a:rPr>
              <a:t>How does a Club get started?</a:t>
            </a: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  <a:p>
            <a:r>
              <a:rPr lang="en-NZ" dirty="0" smtClean="0">
                <a:solidFill>
                  <a:srgbClr val="17458F"/>
                </a:solidFill>
              </a:rPr>
              <a:t>Project information document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Project Workbook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www.bradfieldmarketing.com</a:t>
            </a:r>
          </a:p>
          <a:p>
            <a:r>
              <a:rPr lang="en-NZ" dirty="0" smtClean="0">
                <a:solidFill>
                  <a:srgbClr val="17458F"/>
                </a:solidFill>
              </a:rPr>
              <a:t>National Distributor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Gabrielle Sullivan</a:t>
            </a:r>
          </a:p>
          <a:p>
            <a:pPr lvl="1"/>
            <a:r>
              <a:rPr lang="en-NZ" dirty="0" smtClean="0">
                <a:solidFill>
                  <a:srgbClr val="17458F"/>
                </a:solidFill>
                <a:hlinkClick r:id="rId3"/>
              </a:rPr>
              <a:t>gabrielle@bradfieldmarketing.com</a:t>
            </a:r>
            <a:endParaRPr lang="en-NZ" dirty="0" smtClean="0">
              <a:solidFill>
                <a:srgbClr val="17458F"/>
              </a:solidFill>
            </a:endParaRPr>
          </a:p>
          <a:p>
            <a:pPr lvl="1"/>
            <a:r>
              <a:rPr lang="en-NZ" dirty="0" smtClean="0">
                <a:solidFill>
                  <a:srgbClr val="17458F"/>
                </a:solidFill>
              </a:rPr>
              <a:t>021 202 2067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4074" y="3099512"/>
            <a:ext cx="3174886" cy="22484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7486" y="2978997"/>
            <a:ext cx="1747024" cy="24894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21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87829" y="2048047"/>
            <a:ext cx="10765971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NZ" sz="3600" b="1" dirty="0" smtClean="0">
              <a:solidFill>
                <a:srgbClr val="17458F"/>
              </a:solidFill>
            </a:endParaRPr>
          </a:p>
          <a:p>
            <a:pPr marL="0" indent="0" algn="ctr">
              <a:buNone/>
            </a:pPr>
            <a:r>
              <a:rPr lang="en-NZ" sz="5000" b="1" dirty="0" smtClean="0">
                <a:solidFill>
                  <a:srgbClr val="17458F"/>
                </a:solidFill>
              </a:rPr>
              <a:t>Thank you</a:t>
            </a:r>
          </a:p>
          <a:p>
            <a:pPr marL="0" indent="0" algn="ctr">
              <a:buNone/>
            </a:pPr>
            <a:endParaRPr lang="en-NZ" sz="5000" b="1" dirty="0" smtClean="0">
              <a:solidFill>
                <a:srgbClr val="17458F"/>
              </a:solidFill>
            </a:endParaRPr>
          </a:p>
          <a:p>
            <a:pPr marL="0" indent="0" algn="ctr">
              <a:buNone/>
            </a:pPr>
            <a:r>
              <a:rPr lang="en-NZ" sz="5000" b="1" dirty="0" smtClean="0">
                <a:solidFill>
                  <a:srgbClr val="17458F"/>
                </a:solidFill>
              </a:rPr>
              <a:t>Are there any questions?</a:t>
            </a:r>
          </a:p>
          <a:p>
            <a:pPr marL="0" indent="0">
              <a:buNone/>
            </a:pPr>
            <a:endParaRPr lang="en-NZ" b="1" dirty="0" smtClean="0">
              <a:solidFill>
                <a:srgbClr val="17458F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4374" y="779895"/>
            <a:ext cx="2053136" cy="1150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02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</TotalTime>
  <Words>315</Words>
  <Application>Microsoft Office PowerPoint</Application>
  <PresentationFormat>Widescreen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Gabrielle Sullivan</dc:creator>
  <cp:lastModifiedBy>Gabrielle Sullivan</cp:lastModifiedBy>
  <cp:revision>13</cp:revision>
  <dcterms:created xsi:type="dcterms:W3CDTF">2024-06-17T23:17:28Z</dcterms:created>
  <dcterms:modified xsi:type="dcterms:W3CDTF">2024-06-18T08:00:36Z</dcterms:modified>
</cp:coreProperties>
</file>