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custom.xml" ContentType="application/vnd.openxmlformats-officedocument.custom-properties+xml"/>
  <Override PartName="/docProps/app.xml" ContentType="application/vnd.openxmlformats-officedocument.extended-properties+xml"/>
  <Override PartName="/ppt/_rels/presentation.xml.rels" ContentType="application/vnd.openxmlformats-package.relationships+xml"/>
  <Override PartName="/ppt/presentation.xml" ContentType="application/vnd.openxmlformats-officedocument.presentationml.presentation.main+xml"/>
  <Override PartName="/ppt/presProps.xml" ContentType="application/vnd.openxmlformats-officedocument.presentationml.presProps+xml"/>
  <Override PartName="/ppt/slideMasters/_rels/slideMaster2.xml.rels" ContentType="application/vnd.openxmlformats-package.relationships+xml"/>
  <Override PartName="/ppt/slideMasters/_rels/slideMaster1.xml.rels" ContentType="application/vnd.openxmlformats-package.relationship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3.xml" ContentType="application/vnd.openxmlformats-officedocument.presentationml.slideLayout+xml"/>
  <Override PartName="/ppt/slideLayouts/slideLayout21.xml" ContentType="application/vnd.openxmlformats-officedocument.presentationml.slideLayout+xml"/>
  <Override PartName="/ppt/slideLayouts/slideLayout12.xml" ContentType="application/vnd.openxmlformats-officedocument.presentationml.slideLayout+xml"/>
  <Override PartName="/ppt/slideLayouts/slideLayout20.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slideLayouts/_rels/slideLayout4.xml.rels" ContentType="application/vnd.openxmlformats-package.relationships+xml"/>
  <Override PartName="/ppt/slideLayouts/_rels/slideLayout3.xml.rels" ContentType="application/vnd.openxmlformats-package.relationships+xml"/>
  <Override PartName="/ppt/slideLayouts/_rels/slideLayout14.xml.rels" ContentType="application/vnd.openxmlformats-package.relationships+xml"/>
  <Override PartName="/ppt/slideLayouts/_rels/slideLayout22.xml.rels" ContentType="application/vnd.openxmlformats-package.relationships+xml"/>
  <Override PartName="/ppt/slideLayouts/_rels/slideLayout15.xml.rels" ContentType="application/vnd.openxmlformats-package.relationships+xml"/>
  <Override PartName="/ppt/slideLayouts/_rels/slideLayout23.xml.rels" ContentType="application/vnd.openxmlformats-package.relationships+xml"/>
  <Override PartName="/ppt/slideLayouts/_rels/slideLayout16.xml.rels" ContentType="application/vnd.openxmlformats-package.relationships+xml"/>
  <Override PartName="/ppt/slideLayouts/_rels/slideLayout24.xml.rels" ContentType="application/vnd.openxmlformats-package.relationships+xml"/>
  <Override PartName="/ppt/slideLayouts/_rels/slideLayout2.xml.rels" ContentType="application/vnd.openxmlformats-package.relationships+xml"/>
  <Override PartName="/ppt/slideLayouts/_rels/slideLayout19.xml.rels" ContentType="application/vnd.openxmlformats-package.relationships+xml"/>
  <Override PartName="/ppt/slideLayouts/_rels/slideLayout17.xml.rels" ContentType="application/vnd.openxmlformats-package.relationships+xml"/>
  <Override PartName="/ppt/slideLayouts/_rels/slideLayout9.xml.rels" ContentType="application/vnd.openxmlformats-package.relationships+xml"/>
  <Override PartName="/ppt/slideLayouts/_rels/slideLayout13.xml.rels" ContentType="application/vnd.openxmlformats-package.relationships+xml"/>
  <Override PartName="/ppt/slideLayouts/_rels/slideLayout21.xml.rels" ContentType="application/vnd.openxmlformats-package.relationships+xml"/>
  <Override PartName="/ppt/slideLayouts/_rels/slideLayout8.xml.rels" ContentType="application/vnd.openxmlformats-package.relationships+xml"/>
  <Override PartName="/ppt/slideLayouts/_rels/slideLayout12.xml.rels" ContentType="application/vnd.openxmlformats-package.relationships+xml"/>
  <Override PartName="/ppt/slideLayouts/_rels/slideLayout20.xml.rels" ContentType="application/vnd.openxmlformats-package.relationships+xml"/>
  <Override PartName="/ppt/slideLayouts/_rels/slideLayout11.xml.rels" ContentType="application/vnd.openxmlformats-package.relationships+xml"/>
  <Override PartName="/ppt/slideLayouts/_rels/slideLayout7.xml.rels" ContentType="application/vnd.openxmlformats-package.relationships+xml"/>
  <Override PartName="/ppt/slideLayouts/_rels/slideLayout10.xml.rels" ContentType="application/vnd.openxmlformats-package.relationships+xml"/>
  <Override PartName="/ppt/slideLayouts/_rels/slideLayout6.xml.rels" ContentType="application/vnd.openxmlformats-package.relationships+xml"/>
  <Override PartName="/ppt/slideLayouts/_rels/slideLayout5.xml.rels" ContentType="application/vnd.openxmlformats-package.relationships+xml"/>
  <Override PartName="/ppt/slideLayouts/_rels/slideLayout18.xml.rels" ContentType="application/vnd.openxmlformats-package.relationships+xml"/>
  <Override PartName="/ppt/slideLayouts/_rels/slideLayout1.xml.rels" ContentType="application/vnd.openxmlformats-package.relationships+xml"/>
  <Override PartName="/ppt/slideLayouts/slideLayout17.xml" ContentType="application/vnd.openxmlformats-officedocument.presentationml.slideLayout+xml"/>
  <Override PartName="/ppt/slideLayouts/slideLayout4.xml" ContentType="application/vnd.openxmlformats-officedocument.presentationml.slideLayout+xml"/>
  <Override PartName="/ppt/slideLayouts/slideLayout24.xml" ContentType="application/vnd.openxmlformats-officedocument.presentationml.slideLayout+xml"/>
  <Override PartName="/ppt/slideLayouts/slideLayout16.xml" ContentType="application/vnd.openxmlformats-officedocument.presentationml.slideLayout+xml"/>
  <Override PartName="/ppt/slideLayouts/slideLayout3.xml" ContentType="application/vnd.openxmlformats-officedocument.presentationml.slideLayout+xml"/>
  <Override PartName="/ppt/slideLayouts/slideLayout23.xml" ContentType="application/vnd.openxmlformats-officedocument.presentationml.slideLayout+xml"/>
  <Override PartName="/ppt/slideLayouts/slideLayout15.xml" ContentType="application/vnd.openxmlformats-officedocument.presentationml.slideLayout+xml"/>
  <Override PartName="/ppt/slideLayouts/slideLayout2.xml" ContentType="application/vnd.openxmlformats-officedocument.presentationml.slideLayout+xml"/>
  <Override PartName="/ppt/slideLayouts/slideLayout22.xml" ContentType="application/vnd.openxmlformats-officedocument.presentationml.slideLayout+xml"/>
  <Override PartName="/ppt/slideLayouts/slideLayout14.xml" ContentType="application/vnd.openxmlformats-officedocument.presentationml.slideLayout+xml"/>
  <Override PartName="/ppt/slideLayouts/slideLayout19.xml" ContentType="application/vnd.openxmlformats-officedocument.presentationml.slideLayout+xml"/>
  <Override PartName="/ppt/slideLayouts/slideLayout1.xml" ContentType="application/vnd.openxmlformats-officedocument.presentationml.slideLayout+xml"/>
  <Override PartName="/ppt/theme/theme1.xml" ContentType="application/vnd.openxmlformats-officedocument.theme+xml"/>
  <Override PartName="/ppt/theme/theme2.xml" ContentType="application/vnd.openxmlformats-officedocument.theme+xml"/>
  <Override PartName="/ppt/slides/_rels/slide8.xml.rels" ContentType="application/vnd.openxmlformats-package.relationships+xml"/>
  <Override PartName="/ppt/slides/_rels/slide7.xml.rels" ContentType="application/vnd.openxmlformats-package.relationships+xml"/>
  <Override PartName="/ppt/slides/_rels/slide6.xml.rels" ContentType="application/vnd.openxmlformats-package.relationships+xml"/>
  <Override PartName="/ppt/slides/_rels/slide5.xml.rels" ContentType="application/vnd.openxmlformats-package.relationships+xml"/>
  <Override PartName="/ppt/slides/_rels/slide4.xml.rels" ContentType="application/vnd.openxmlformats-package.relationships+xml"/>
  <Override PartName="/ppt/slides/_rels/slide3.xml.rels" ContentType="application/vnd.openxmlformats-package.relationships+xml"/>
  <Override PartName="/ppt/slides/_rels/slide2.xml.rels" ContentType="application/vnd.openxmlformats-package.relationships+xml"/>
  <Override PartName="/ppt/slides/_rels/slide1.xml.rels" ContentType="application/vnd.openxmlformats-package.relationships+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media/image1.jpeg" ContentType="image/jpeg"/>
  <Override PartName="/ppt/media/image2.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Lst>
  <p:sldIdLst>
    <p:sldId id="256" r:id="rId4"/>
    <p:sldId id="257" r:id="rId5"/>
    <p:sldId id="258" r:id="rId6"/>
    <p:sldId id="259" r:id="rId7"/>
    <p:sldId id="260" r:id="rId8"/>
    <p:sldId id="261" r:id="rId9"/>
    <p:sldId id="262" r:id="rId10"/>
    <p:sldId id="263" r:id="rId11"/>
  </p:sldIdLst>
  <p:sldSz cx="12192000" cy="6858000"/>
  <p:notesSz cx="7559675" cy="10691813"/>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ationPr>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 Target="slides/slide1.xml"/><Relationship Id="rId5" Type="http://schemas.openxmlformats.org/officeDocument/2006/relationships/slide" Target="slides/slide2.xml"/><Relationship Id="rId6" Type="http://schemas.openxmlformats.org/officeDocument/2006/relationships/slide" Target="slides/slide3.xml"/><Relationship Id="rId7" Type="http://schemas.openxmlformats.org/officeDocument/2006/relationships/slide" Target="slides/slide4.xml"/><Relationship Id="rId8" Type="http://schemas.openxmlformats.org/officeDocument/2006/relationships/slide" Target="slides/slide5.xml"/><Relationship Id="rId9" Type="http://schemas.openxmlformats.org/officeDocument/2006/relationships/slide" Target="slides/slide6.xml"/><Relationship Id="rId10" Type="http://schemas.openxmlformats.org/officeDocument/2006/relationships/slide" Target="slides/slide7.xml"/><Relationship Id="rId11" Type="http://schemas.openxmlformats.org/officeDocument/2006/relationships/slide" Target="slides/slide8.xml"/><Relationship Id="rId12" Type="http://schemas.openxmlformats.org/officeDocument/2006/relationships/presProps" Target="presProps.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indent="0" algn="ctr">
              <a:buNone/>
            </a:pPr>
            <a:endParaRPr b="0" lang="en-NZ" sz="4400" spc="-1" strike="noStrike">
              <a:solidFill>
                <a:srgbClr val="000000"/>
              </a:solidFill>
              <a:latin typeface="Arial"/>
            </a:endParaRPr>
          </a:p>
        </p:txBody>
      </p:sp>
      <p:sp>
        <p:nvSpPr>
          <p:cNvPr id="3"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indent="0" algn="ctr">
              <a:buNone/>
            </a:pPr>
            <a:endParaRPr b="0" lang="en-NZ" sz="3200" spc="-1" strike="noStrike">
              <a:solidFill>
                <a:srgbClr val="000000"/>
              </a:solidFill>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indent="0" algn="ctr">
              <a:buNone/>
            </a:pPr>
            <a:endParaRPr b="0" lang="en-NZ" sz="4400" spc="-1" strike="noStrike">
              <a:solidFill>
                <a:srgbClr val="000000"/>
              </a:solidFill>
              <a:latin typeface="Arial"/>
            </a:endParaRPr>
          </a:p>
        </p:txBody>
      </p:sp>
      <p:sp>
        <p:nvSpPr>
          <p:cNvPr id="5"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indent="0" algn="ctr">
              <a:buNone/>
            </a:pPr>
            <a:endParaRPr b="0" lang="en-NZ" sz="4400" spc="-1" strike="noStrike">
              <a:solidFill>
                <a:srgbClr val="000000"/>
              </a:solidFill>
              <a:latin typeface="Arial"/>
            </a:endParaRPr>
          </a:p>
        </p:txBody>
      </p:sp>
      <p:sp>
        <p:nvSpPr>
          <p:cNvPr id="7"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8"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indent="0" algn="ctr">
              <a:buNone/>
            </a:pPr>
            <a:endParaRPr b="0" lang="en-NZ" sz="4400" spc="-1" strike="noStrike">
              <a:solidFill>
                <a:srgbClr val="000000"/>
              </a:solidFill>
              <a:latin typeface="Arial"/>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0"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endParaRPr b="0" lang="en-NZ" sz="3200" spc="-1" strike="noStrike">
              <a:solidFill>
                <a:srgbClr val="000000"/>
              </a:solidFill>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indent="0" algn="ctr">
              <a:buNone/>
            </a:pPr>
            <a:endParaRPr b="0" lang="en-NZ" sz="4400" spc="-1" strike="noStrike">
              <a:solidFill>
                <a:srgbClr val="000000"/>
              </a:solidFill>
              <a:latin typeface="Arial"/>
            </a:endParaRPr>
          </a:p>
        </p:txBody>
      </p:sp>
      <p:sp>
        <p:nvSpPr>
          <p:cNvPr id="12"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13"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14"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5"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indent="0" algn="ctr">
              <a:buNone/>
            </a:pPr>
            <a:endParaRPr b="0" lang="en-NZ" sz="4400" spc="-1" strike="noStrike">
              <a:solidFill>
                <a:srgbClr val="000000"/>
              </a:solidFill>
              <a:latin typeface="Arial"/>
            </a:endParaRPr>
          </a:p>
        </p:txBody>
      </p:sp>
      <p:sp>
        <p:nvSpPr>
          <p:cNvPr id="16"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17"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18"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indent="0" algn="ctr">
              <a:buNone/>
            </a:pPr>
            <a:endParaRPr b="0" lang="en-NZ" sz="4400" spc="-1" strike="noStrike">
              <a:solidFill>
                <a:srgbClr val="000000"/>
              </a:solidFill>
              <a:latin typeface="Arial"/>
            </a:endParaRPr>
          </a:p>
        </p:txBody>
      </p:sp>
      <p:sp>
        <p:nvSpPr>
          <p:cNvPr id="20"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21"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22"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indent="0" algn="ctr">
              <a:buNone/>
            </a:pPr>
            <a:endParaRPr b="0" lang="en-NZ" sz="4400" spc="-1" strike="noStrike">
              <a:solidFill>
                <a:srgbClr val="000000"/>
              </a:solidFill>
              <a:latin typeface="Arial"/>
            </a:endParaRPr>
          </a:p>
        </p:txBody>
      </p:sp>
      <p:sp>
        <p:nvSpPr>
          <p:cNvPr id="24"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25"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indent="0" algn="ctr">
              <a:buNone/>
            </a:pPr>
            <a:endParaRPr b="0" lang="en-NZ" sz="4400" spc="-1" strike="noStrike">
              <a:solidFill>
                <a:srgbClr val="000000"/>
              </a:solidFill>
              <a:latin typeface="Arial"/>
            </a:endParaRPr>
          </a:p>
        </p:txBody>
      </p:sp>
      <p:sp>
        <p:nvSpPr>
          <p:cNvPr id="27"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28"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29"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30"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indent="0" algn="ctr">
              <a:buNone/>
            </a:pPr>
            <a:endParaRPr b="0" lang="en-NZ" sz="4400" spc="-1" strike="noStrike">
              <a:solidFill>
                <a:srgbClr val="000000"/>
              </a:solidFill>
              <a:latin typeface="Arial"/>
            </a:endParaRPr>
          </a:p>
        </p:txBody>
      </p:sp>
      <p:sp>
        <p:nvSpPr>
          <p:cNvPr id="32"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33"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34"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35"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36"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37"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indent="0" algn="ctr">
              <a:buNone/>
            </a:pPr>
            <a:endParaRPr b="0" lang="en-NZ" sz="4400" spc="-1" strike="noStrike">
              <a:solidFill>
                <a:srgbClr val="000000"/>
              </a:solidFill>
              <a:latin typeface="Arial"/>
            </a:endParaRPr>
          </a:p>
        </p:txBody>
      </p:sp>
      <p:sp>
        <p:nvSpPr>
          <p:cNvPr id="41" name="PlaceHolder 2"/>
          <p:cNvSpPr>
            <a:spLocks noGrp="1"/>
          </p:cNvSpPr>
          <p:nvPr>
            <p:ph type="subTitle"/>
          </p:nvPr>
        </p:nvSpPr>
        <p:spPr>
          <a:xfrm>
            <a:off x="609480" y="1604520"/>
            <a:ext cx="10972440" cy="3977280"/>
          </a:xfrm>
          <a:prstGeom prst="rect">
            <a:avLst/>
          </a:prstGeom>
          <a:noFill/>
          <a:ln w="0">
            <a:noFill/>
          </a:ln>
        </p:spPr>
        <p:txBody>
          <a:bodyPr lIns="0" rIns="0" tIns="0" bIns="0" anchor="ctr">
            <a:noAutofit/>
          </a:bodyPr>
          <a:p>
            <a:pPr indent="0" algn="ctr">
              <a:buNone/>
            </a:pPr>
            <a:endParaRPr b="0" lang="en-NZ" sz="3200" spc="-1" strike="noStrike">
              <a:solidFill>
                <a:srgbClr val="000000"/>
              </a:solidFill>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2"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indent="0" algn="ctr">
              <a:buNone/>
            </a:pPr>
            <a:endParaRPr b="0" lang="en-NZ" sz="4400" spc="-1" strike="noStrike">
              <a:solidFill>
                <a:srgbClr val="000000"/>
              </a:solidFill>
              <a:latin typeface="Arial"/>
            </a:endParaRPr>
          </a:p>
        </p:txBody>
      </p:sp>
      <p:sp>
        <p:nvSpPr>
          <p:cNvPr id="43" name="PlaceHolder 2"/>
          <p:cNvSpPr>
            <a:spLocks noGrp="1"/>
          </p:cNvSpPr>
          <p:nvPr>
            <p:ph/>
          </p:nvPr>
        </p:nvSpPr>
        <p:spPr>
          <a:xfrm>
            <a:off x="609480" y="1604520"/>
            <a:ext cx="10972440" cy="397728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4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indent="0" algn="ctr">
              <a:buNone/>
            </a:pPr>
            <a:endParaRPr b="0" lang="en-NZ" sz="4400" spc="-1" strike="noStrike">
              <a:solidFill>
                <a:srgbClr val="000000"/>
              </a:solidFill>
              <a:latin typeface="Arial"/>
            </a:endParaRPr>
          </a:p>
        </p:txBody>
      </p:sp>
      <p:sp>
        <p:nvSpPr>
          <p:cNvPr id="45"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46"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4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indent="0" algn="ctr">
              <a:buNone/>
            </a:pPr>
            <a:endParaRPr b="0" lang="en-NZ" sz="4400" spc="-1" strike="noStrike">
              <a:solidFill>
                <a:srgbClr val="000000"/>
              </a:solidFill>
              <a:latin typeface="Arial"/>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48" name="PlaceHolder 1"/>
          <p:cNvSpPr>
            <a:spLocks noGrp="1"/>
          </p:cNvSpPr>
          <p:nvPr>
            <p:ph type="subTitle"/>
          </p:nvPr>
        </p:nvSpPr>
        <p:spPr>
          <a:xfrm>
            <a:off x="609480" y="273600"/>
            <a:ext cx="10972440" cy="5307840"/>
          </a:xfrm>
          <a:prstGeom prst="rect">
            <a:avLst/>
          </a:prstGeom>
          <a:noFill/>
          <a:ln w="0">
            <a:noFill/>
          </a:ln>
        </p:spPr>
        <p:txBody>
          <a:bodyPr lIns="0" rIns="0" tIns="0" bIns="0" anchor="ctr">
            <a:noAutofit/>
          </a:bodyPr>
          <a:p>
            <a:pPr algn="ctr"/>
            <a:endParaRPr b="0" lang="en-NZ" sz="3200" spc="-1" strike="noStrike">
              <a:solidFill>
                <a:srgbClr val="000000"/>
              </a:solidFill>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4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indent="0" algn="ctr">
              <a:buNone/>
            </a:pPr>
            <a:endParaRPr b="0" lang="en-NZ" sz="4400" spc="-1" strike="noStrike">
              <a:solidFill>
                <a:srgbClr val="000000"/>
              </a:solidFill>
              <a:latin typeface="Arial"/>
            </a:endParaRPr>
          </a:p>
        </p:txBody>
      </p:sp>
      <p:sp>
        <p:nvSpPr>
          <p:cNvPr id="50"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51" name="PlaceHolder 3"/>
          <p:cNvSpPr>
            <a:spLocks noGrp="1"/>
          </p:cNvSpPr>
          <p:nvPr>
            <p:ph/>
          </p:nvPr>
        </p:nvSpPr>
        <p:spPr>
          <a:xfrm>
            <a:off x="6231960" y="1604520"/>
            <a:ext cx="5354280" cy="397728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52"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53"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indent="0" algn="ctr">
              <a:buNone/>
            </a:pPr>
            <a:endParaRPr b="0" lang="en-NZ" sz="4400" spc="-1" strike="noStrike">
              <a:solidFill>
                <a:srgbClr val="000000"/>
              </a:solidFill>
              <a:latin typeface="Arial"/>
            </a:endParaRPr>
          </a:p>
        </p:txBody>
      </p:sp>
      <p:sp>
        <p:nvSpPr>
          <p:cNvPr id="54" name="PlaceHolder 2"/>
          <p:cNvSpPr>
            <a:spLocks noGrp="1"/>
          </p:cNvSpPr>
          <p:nvPr>
            <p:ph/>
          </p:nvPr>
        </p:nvSpPr>
        <p:spPr>
          <a:xfrm>
            <a:off x="609480" y="1604520"/>
            <a:ext cx="5354280" cy="397728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55"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56" name="PlaceHolder 4"/>
          <p:cNvSpPr>
            <a:spLocks noGrp="1"/>
          </p:cNvSpPr>
          <p:nvPr>
            <p:ph/>
          </p:nvPr>
        </p:nvSpPr>
        <p:spPr>
          <a:xfrm>
            <a:off x="6231960" y="3682080"/>
            <a:ext cx="535428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57"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indent="0" algn="ctr">
              <a:buNone/>
            </a:pPr>
            <a:endParaRPr b="0" lang="en-NZ" sz="4400" spc="-1" strike="noStrike">
              <a:solidFill>
                <a:srgbClr val="000000"/>
              </a:solidFill>
              <a:latin typeface="Arial"/>
            </a:endParaRPr>
          </a:p>
        </p:txBody>
      </p:sp>
      <p:sp>
        <p:nvSpPr>
          <p:cNvPr id="58"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59"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60" name="PlaceHolder 4"/>
          <p:cNvSpPr>
            <a:spLocks noGrp="1"/>
          </p:cNvSpPr>
          <p:nvPr>
            <p:ph/>
          </p:nvPr>
        </p:nvSpPr>
        <p:spPr>
          <a:xfrm>
            <a:off x="609480" y="3682080"/>
            <a:ext cx="1097244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61"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indent="0" algn="ctr">
              <a:buNone/>
            </a:pPr>
            <a:endParaRPr b="0" lang="en-NZ" sz="4400" spc="-1" strike="noStrike">
              <a:solidFill>
                <a:srgbClr val="000000"/>
              </a:solidFill>
              <a:latin typeface="Arial"/>
            </a:endParaRPr>
          </a:p>
        </p:txBody>
      </p:sp>
      <p:sp>
        <p:nvSpPr>
          <p:cNvPr id="62" name="PlaceHolder 2"/>
          <p:cNvSpPr>
            <a:spLocks noGrp="1"/>
          </p:cNvSpPr>
          <p:nvPr>
            <p:ph/>
          </p:nvPr>
        </p:nvSpPr>
        <p:spPr>
          <a:xfrm>
            <a:off x="609480" y="1604520"/>
            <a:ext cx="1097244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63" name="PlaceHolder 3"/>
          <p:cNvSpPr>
            <a:spLocks noGrp="1"/>
          </p:cNvSpPr>
          <p:nvPr>
            <p:ph/>
          </p:nvPr>
        </p:nvSpPr>
        <p:spPr>
          <a:xfrm>
            <a:off x="609480" y="3682080"/>
            <a:ext cx="1097244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64"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indent="0" algn="ctr">
              <a:buNone/>
            </a:pPr>
            <a:endParaRPr b="0" lang="en-NZ" sz="4400" spc="-1" strike="noStrike">
              <a:solidFill>
                <a:srgbClr val="000000"/>
              </a:solidFill>
              <a:latin typeface="Arial"/>
            </a:endParaRPr>
          </a:p>
        </p:txBody>
      </p:sp>
      <p:sp>
        <p:nvSpPr>
          <p:cNvPr id="65" name="PlaceHolder 2"/>
          <p:cNvSpPr>
            <a:spLocks noGrp="1"/>
          </p:cNvSpPr>
          <p:nvPr>
            <p:ph/>
          </p:nvPr>
        </p:nvSpPr>
        <p:spPr>
          <a:xfrm>
            <a:off x="609480" y="1604520"/>
            <a:ext cx="535428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66" name="PlaceHolder 3"/>
          <p:cNvSpPr>
            <a:spLocks noGrp="1"/>
          </p:cNvSpPr>
          <p:nvPr>
            <p:ph/>
          </p:nvPr>
        </p:nvSpPr>
        <p:spPr>
          <a:xfrm>
            <a:off x="6231960" y="1604520"/>
            <a:ext cx="535428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67" name="PlaceHolder 4"/>
          <p:cNvSpPr>
            <a:spLocks noGrp="1"/>
          </p:cNvSpPr>
          <p:nvPr>
            <p:ph/>
          </p:nvPr>
        </p:nvSpPr>
        <p:spPr>
          <a:xfrm>
            <a:off x="609480" y="3682080"/>
            <a:ext cx="535428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68" name="PlaceHolder 5"/>
          <p:cNvSpPr>
            <a:spLocks noGrp="1"/>
          </p:cNvSpPr>
          <p:nvPr>
            <p:ph/>
          </p:nvPr>
        </p:nvSpPr>
        <p:spPr>
          <a:xfrm>
            <a:off x="6231960" y="3682080"/>
            <a:ext cx="535428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69"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indent="0" algn="ctr">
              <a:buNone/>
            </a:pPr>
            <a:endParaRPr b="0" lang="en-NZ" sz="4400" spc="-1" strike="noStrike">
              <a:solidFill>
                <a:srgbClr val="000000"/>
              </a:solidFill>
              <a:latin typeface="Arial"/>
            </a:endParaRPr>
          </a:p>
        </p:txBody>
      </p:sp>
      <p:sp>
        <p:nvSpPr>
          <p:cNvPr id="70" name="PlaceHolder 2"/>
          <p:cNvSpPr>
            <a:spLocks noGrp="1"/>
          </p:cNvSpPr>
          <p:nvPr>
            <p:ph/>
          </p:nvPr>
        </p:nvSpPr>
        <p:spPr>
          <a:xfrm>
            <a:off x="609480" y="1604520"/>
            <a:ext cx="353304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71" name="PlaceHolder 3"/>
          <p:cNvSpPr>
            <a:spLocks noGrp="1"/>
          </p:cNvSpPr>
          <p:nvPr>
            <p:ph/>
          </p:nvPr>
        </p:nvSpPr>
        <p:spPr>
          <a:xfrm>
            <a:off x="4319640" y="1604520"/>
            <a:ext cx="353304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72" name="PlaceHolder 4"/>
          <p:cNvSpPr>
            <a:spLocks noGrp="1"/>
          </p:cNvSpPr>
          <p:nvPr>
            <p:ph/>
          </p:nvPr>
        </p:nvSpPr>
        <p:spPr>
          <a:xfrm>
            <a:off x="8029800" y="1604520"/>
            <a:ext cx="353304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73" name="PlaceHolder 5"/>
          <p:cNvSpPr>
            <a:spLocks noGrp="1"/>
          </p:cNvSpPr>
          <p:nvPr>
            <p:ph/>
          </p:nvPr>
        </p:nvSpPr>
        <p:spPr>
          <a:xfrm>
            <a:off x="609480" y="3682080"/>
            <a:ext cx="353304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74" name="PlaceHolder 6"/>
          <p:cNvSpPr>
            <a:spLocks noGrp="1"/>
          </p:cNvSpPr>
          <p:nvPr>
            <p:ph/>
          </p:nvPr>
        </p:nvSpPr>
        <p:spPr>
          <a:xfrm>
            <a:off x="4319640" y="3682080"/>
            <a:ext cx="353304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
        <p:nvSpPr>
          <p:cNvPr id="75" name="PlaceHolder 7"/>
          <p:cNvSpPr>
            <a:spLocks noGrp="1"/>
          </p:cNvSpPr>
          <p:nvPr>
            <p:ph/>
          </p:nvPr>
        </p:nvSpPr>
        <p:spPr>
          <a:xfrm>
            <a:off x="8029800" y="3682080"/>
            <a:ext cx="3533040" cy="1896840"/>
          </a:xfrm>
          <a:prstGeom prst="rect">
            <a:avLst/>
          </a:prstGeom>
          <a:noFill/>
          <a:ln w="0">
            <a:noFill/>
          </a:ln>
        </p:spPr>
        <p:txBody>
          <a:bodyPr lIns="0" rIns="0" tIns="0" bIns="0" anchor="t">
            <a:normAutofit/>
          </a:bodyPr>
          <a:p>
            <a:pPr indent="0">
              <a:spcBef>
                <a:spcPts val="1417"/>
              </a:spcBef>
              <a:buNone/>
            </a:pPr>
            <a:endParaRPr b="0" lang="en-NZ" sz="3200" spc="-1" strike="noStrike">
              <a:solidFill>
                <a:srgbClr val="000000"/>
              </a:solidFill>
              <a:latin typeface="Arial"/>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0"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indent="0" algn="ctr">
              <a:buNone/>
            </a:pPr>
            <a:r>
              <a:rPr b="0" lang="en-NZ" sz="4400" spc="-1" strike="noStrike">
                <a:solidFill>
                  <a:srgbClr val="000000"/>
                </a:solidFill>
                <a:latin typeface="Arial"/>
              </a:rPr>
              <a:t>Click </a:t>
            </a:r>
            <a:r>
              <a:rPr b="0" lang="en-NZ" sz="4400" spc="-1" strike="noStrike">
                <a:solidFill>
                  <a:srgbClr val="000000"/>
                </a:solidFill>
                <a:latin typeface="Arial"/>
              </a:rPr>
              <a:t>to edit </a:t>
            </a:r>
            <a:r>
              <a:rPr b="0" lang="en-NZ" sz="4400" spc="-1" strike="noStrike">
                <a:solidFill>
                  <a:srgbClr val="000000"/>
                </a:solidFill>
                <a:latin typeface="Arial"/>
              </a:rPr>
              <a:t>the </a:t>
            </a:r>
            <a:r>
              <a:rPr b="0" lang="en-NZ" sz="4400" spc="-1" strike="noStrike">
                <a:solidFill>
                  <a:srgbClr val="000000"/>
                </a:solidFill>
                <a:latin typeface="Arial"/>
              </a:rPr>
              <a:t>title </a:t>
            </a:r>
            <a:r>
              <a:rPr b="0" lang="en-NZ" sz="4400" spc="-1" strike="noStrike">
                <a:solidFill>
                  <a:srgbClr val="000000"/>
                </a:solidFill>
                <a:latin typeface="Arial"/>
              </a:rPr>
              <a:t>text </a:t>
            </a:r>
            <a:r>
              <a:rPr b="0" lang="en-NZ" sz="4400" spc="-1" strike="noStrike">
                <a:solidFill>
                  <a:srgbClr val="000000"/>
                </a:solidFill>
                <a:latin typeface="Arial"/>
              </a:rPr>
              <a:t>format</a:t>
            </a:r>
            <a:endParaRPr b="0" lang="en-NZ" sz="4400" spc="-1" strike="noStrike">
              <a:solidFill>
                <a:srgbClr val="000000"/>
              </a:solidFill>
              <a:latin typeface="Arial"/>
            </a:endParaRPr>
          </a:p>
        </p:txBody>
      </p:sp>
      <p:sp>
        <p:nvSpPr>
          <p:cNvPr id="1"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NZ" sz="3200" spc="-1" strike="noStrike">
                <a:solidFill>
                  <a:srgbClr val="000000"/>
                </a:solidFill>
                <a:latin typeface="Arial"/>
              </a:rPr>
              <a:t>Click to edit the outline text format</a:t>
            </a:r>
            <a:endParaRPr b="0" lang="en-NZ" sz="3200" spc="-1" strike="noStrike">
              <a:solidFill>
                <a:srgbClr val="000000"/>
              </a:solidFill>
              <a:latin typeface="Arial"/>
            </a:endParaRPr>
          </a:p>
          <a:p>
            <a:pPr lvl="1" marL="864000" indent="-324000">
              <a:spcBef>
                <a:spcPts val="1134"/>
              </a:spcBef>
              <a:buClr>
                <a:srgbClr val="000000"/>
              </a:buClr>
              <a:buSzPct val="75000"/>
              <a:buFont typeface="Symbol" charset="2"/>
              <a:buChar char=""/>
            </a:pPr>
            <a:r>
              <a:rPr b="0" lang="en-NZ" sz="2800" spc="-1" strike="noStrike">
                <a:solidFill>
                  <a:srgbClr val="000000"/>
                </a:solidFill>
                <a:latin typeface="Arial"/>
              </a:rPr>
              <a:t>Second Outline Level</a:t>
            </a:r>
            <a:endParaRPr b="0" lang="en-NZ" sz="2800" spc="-1" strike="noStrike">
              <a:solidFill>
                <a:srgbClr val="000000"/>
              </a:solidFill>
              <a:latin typeface="Arial"/>
            </a:endParaRPr>
          </a:p>
          <a:p>
            <a:pPr lvl="2" marL="1296000" indent="-288000">
              <a:spcBef>
                <a:spcPts val="850"/>
              </a:spcBef>
              <a:buClr>
                <a:srgbClr val="000000"/>
              </a:buClr>
              <a:buSzPct val="45000"/>
              <a:buFont typeface="Wingdings" charset="2"/>
              <a:buChar char=""/>
            </a:pPr>
            <a:r>
              <a:rPr b="0" lang="en-NZ" sz="2400" spc="-1" strike="noStrike">
                <a:solidFill>
                  <a:srgbClr val="000000"/>
                </a:solidFill>
                <a:latin typeface="Arial"/>
              </a:rPr>
              <a:t>Third Outline Level</a:t>
            </a:r>
            <a:endParaRPr b="0" lang="en-NZ" sz="2400" spc="-1" strike="noStrike">
              <a:solidFill>
                <a:srgbClr val="000000"/>
              </a:solidFill>
              <a:latin typeface="Arial"/>
            </a:endParaRPr>
          </a:p>
          <a:p>
            <a:pPr lvl="3" marL="1728000" indent="-216000">
              <a:spcBef>
                <a:spcPts val="567"/>
              </a:spcBef>
              <a:buClr>
                <a:srgbClr val="000000"/>
              </a:buClr>
              <a:buSzPct val="75000"/>
              <a:buFont typeface="Symbol" charset="2"/>
              <a:buChar char=""/>
            </a:pPr>
            <a:r>
              <a:rPr b="0" lang="en-NZ" sz="2000" spc="-1" strike="noStrike">
                <a:solidFill>
                  <a:srgbClr val="000000"/>
                </a:solidFill>
                <a:latin typeface="Arial"/>
              </a:rPr>
              <a:t>Fourth Outline Level</a:t>
            </a:r>
            <a:endParaRPr b="0" lang="en-NZ" sz="2000" spc="-1" strike="noStrike">
              <a:solidFill>
                <a:srgbClr val="000000"/>
              </a:solidFill>
              <a:latin typeface="Arial"/>
            </a:endParaRPr>
          </a:p>
          <a:p>
            <a:pPr lvl="4" marL="2160000" indent="-216000">
              <a:spcBef>
                <a:spcPts val="283"/>
              </a:spcBef>
              <a:buClr>
                <a:srgbClr val="000000"/>
              </a:buClr>
              <a:buSzPct val="45000"/>
              <a:buFont typeface="Wingdings" charset="2"/>
              <a:buChar char=""/>
            </a:pPr>
            <a:r>
              <a:rPr b="0" lang="en-NZ" sz="2000" spc="-1" strike="noStrike">
                <a:solidFill>
                  <a:srgbClr val="000000"/>
                </a:solidFill>
                <a:latin typeface="Arial"/>
              </a:rPr>
              <a:t>Fifth Outline Level</a:t>
            </a:r>
            <a:endParaRPr b="0" lang="en-NZ" sz="2000" spc="-1" strike="noStrike">
              <a:solidFill>
                <a:srgbClr val="000000"/>
              </a:solidFill>
              <a:latin typeface="Arial"/>
            </a:endParaRPr>
          </a:p>
          <a:p>
            <a:pPr lvl="5" marL="2592000" indent="-216000">
              <a:spcBef>
                <a:spcPts val="283"/>
              </a:spcBef>
              <a:buClr>
                <a:srgbClr val="000000"/>
              </a:buClr>
              <a:buSzPct val="45000"/>
              <a:buFont typeface="Wingdings" charset="2"/>
              <a:buChar char=""/>
            </a:pPr>
            <a:r>
              <a:rPr b="0" lang="en-NZ" sz="2000" spc="-1" strike="noStrike">
                <a:solidFill>
                  <a:srgbClr val="000000"/>
                </a:solidFill>
                <a:latin typeface="Arial"/>
              </a:rPr>
              <a:t>Sixth Outline Level</a:t>
            </a:r>
            <a:endParaRPr b="0" lang="en-NZ" sz="2000" spc="-1" strike="noStrike">
              <a:solidFill>
                <a:srgbClr val="000000"/>
              </a:solidFill>
              <a:latin typeface="Arial"/>
            </a:endParaRPr>
          </a:p>
          <a:p>
            <a:pPr lvl="6" marL="3024000" indent="-216000">
              <a:spcBef>
                <a:spcPts val="283"/>
              </a:spcBef>
              <a:buClr>
                <a:srgbClr val="000000"/>
              </a:buClr>
              <a:buSzPct val="45000"/>
              <a:buFont typeface="Wingdings" charset="2"/>
              <a:buChar char=""/>
            </a:pPr>
            <a:r>
              <a:rPr b="0" lang="en-NZ" sz="2000" spc="-1" strike="noStrike">
                <a:solidFill>
                  <a:srgbClr val="000000"/>
                </a:solidFill>
                <a:latin typeface="Arial"/>
              </a:rPr>
              <a:t>Seventh Outline Level</a:t>
            </a:r>
            <a:endParaRPr b="0" lang="en-NZ" sz="20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38" name="PlaceHolder 1"/>
          <p:cNvSpPr>
            <a:spLocks noGrp="1"/>
          </p:cNvSpPr>
          <p:nvPr>
            <p:ph type="title"/>
          </p:nvPr>
        </p:nvSpPr>
        <p:spPr>
          <a:xfrm>
            <a:off x="609480" y="273600"/>
            <a:ext cx="10972440" cy="1144800"/>
          </a:xfrm>
          <a:prstGeom prst="rect">
            <a:avLst/>
          </a:prstGeom>
          <a:noFill/>
          <a:ln w="0">
            <a:noFill/>
          </a:ln>
        </p:spPr>
        <p:txBody>
          <a:bodyPr lIns="0" rIns="0" tIns="0" bIns="0" anchor="ctr">
            <a:noAutofit/>
          </a:bodyPr>
          <a:p>
            <a:pPr indent="0" algn="ctr">
              <a:buNone/>
            </a:pPr>
            <a:r>
              <a:rPr b="0" lang="en-NZ" sz="4400" spc="-1" strike="noStrike">
                <a:solidFill>
                  <a:srgbClr val="000000"/>
                </a:solidFill>
                <a:latin typeface="Arial"/>
              </a:rPr>
              <a:t>Click </a:t>
            </a:r>
            <a:r>
              <a:rPr b="0" lang="en-NZ" sz="4400" spc="-1" strike="noStrike">
                <a:solidFill>
                  <a:srgbClr val="000000"/>
                </a:solidFill>
                <a:latin typeface="Arial"/>
              </a:rPr>
              <a:t>to edit </a:t>
            </a:r>
            <a:r>
              <a:rPr b="0" lang="en-NZ" sz="4400" spc="-1" strike="noStrike">
                <a:solidFill>
                  <a:srgbClr val="000000"/>
                </a:solidFill>
                <a:latin typeface="Arial"/>
              </a:rPr>
              <a:t>the </a:t>
            </a:r>
            <a:r>
              <a:rPr b="0" lang="en-NZ" sz="4400" spc="-1" strike="noStrike">
                <a:solidFill>
                  <a:srgbClr val="000000"/>
                </a:solidFill>
                <a:latin typeface="Arial"/>
              </a:rPr>
              <a:t>title </a:t>
            </a:r>
            <a:r>
              <a:rPr b="0" lang="en-NZ" sz="4400" spc="-1" strike="noStrike">
                <a:solidFill>
                  <a:srgbClr val="000000"/>
                </a:solidFill>
                <a:latin typeface="Arial"/>
              </a:rPr>
              <a:t>text </a:t>
            </a:r>
            <a:r>
              <a:rPr b="0" lang="en-NZ" sz="4400" spc="-1" strike="noStrike">
                <a:solidFill>
                  <a:srgbClr val="000000"/>
                </a:solidFill>
                <a:latin typeface="Arial"/>
              </a:rPr>
              <a:t>format</a:t>
            </a:r>
            <a:endParaRPr b="0" lang="en-NZ" sz="4400" spc="-1" strike="noStrike">
              <a:solidFill>
                <a:srgbClr val="000000"/>
              </a:solidFill>
              <a:latin typeface="Arial"/>
            </a:endParaRPr>
          </a:p>
        </p:txBody>
      </p:sp>
      <p:sp>
        <p:nvSpPr>
          <p:cNvPr id="39" name="PlaceHolder 2"/>
          <p:cNvSpPr>
            <a:spLocks noGrp="1"/>
          </p:cNvSpPr>
          <p:nvPr>
            <p:ph type="body"/>
          </p:nvPr>
        </p:nvSpPr>
        <p:spPr>
          <a:xfrm>
            <a:off x="609480" y="1604520"/>
            <a:ext cx="10972440" cy="3977280"/>
          </a:xfrm>
          <a:prstGeom prst="rect">
            <a:avLst/>
          </a:prstGeom>
          <a:noFill/>
          <a:ln w="0">
            <a:noFill/>
          </a:ln>
        </p:spPr>
        <p:txBody>
          <a:bodyPr lIns="0" rIns="0" tIns="0" bIns="0" anchor="t">
            <a:normAutofit/>
          </a:bodyPr>
          <a:p>
            <a:pPr marL="432000" indent="-324000">
              <a:spcBef>
                <a:spcPts val="1417"/>
              </a:spcBef>
              <a:buClr>
                <a:srgbClr val="000000"/>
              </a:buClr>
              <a:buSzPct val="45000"/>
              <a:buFont typeface="Wingdings" charset="2"/>
              <a:buChar char=""/>
            </a:pPr>
            <a:r>
              <a:rPr b="0" lang="en-NZ" sz="3200" spc="-1" strike="noStrike">
                <a:solidFill>
                  <a:srgbClr val="000000"/>
                </a:solidFill>
                <a:latin typeface="Arial"/>
              </a:rPr>
              <a:t>Click to edit the outline text format</a:t>
            </a:r>
            <a:endParaRPr b="0" lang="en-NZ" sz="3200" spc="-1" strike="noStrike">
              <a:solidFill>
                <a:srgbClr val="000000"/>
              </a:solidFill>
              <a:latin typeface="Arial"/>
            </a:endParaRPr>
          </a:p>
          <a:p>
            <a:pPr lvl="1" marL="864000" indent="-324000">
              <a:spcBef>
                <a:spcPts val="1134"/>
              </a:spcBef>
              <a:buClr>
                <a:srgbClr val="000000"/>
              </a:buClr>
              <a:buSzPct val="75000"/>
              <a:buFont typeface="Symbol" charset="2"/>
              <a:buChar char=""/>
            </a:pPr>
            <a:r>
              <a:rPr b="0" lang="en-NZ" sz="2800" spc="-1" strike="noStrike">
                <a:solidFill>
                  <a:srgbClr val="000000"/>
                </a:solidFill>
                <a:latin typeface="Arial"/>
              </a:rPr>
              <a:t>Second Outline Level</a:t>
            </a:r>
            <a:endParaRPr b="0" lang="en-NZ" sz="2800" spc="-1" strike="noStrike">
              <a:solidFill>
                <a:srgbClr val="000000"/>
              </a:solidFill>
              <a:latin typeface="Arial"/>
            </a:endParaRPr>
          </a:p>
          <a:p>
            <a:pPr lvl="2" marL="1296000" indent="-288000">
              <a:spcBef>
                <a:spcPts val="850"/>
              </a:spcBef>
              <a:buClr>
                <a:srgbClr val="000000"/>
              </a:buClr>
              <a:buSzPct val="45000"/>
              <a:buFont typeface="Wingdings" charset="2"/>
              <a:buChar char=""/>
            </a:pPr>
            <a:r>
              <a:rPr b="0" lang="en-NZ" sz="2400" spc="-1" strike="noStrike">
                <a:solidFill>
                  <a:srgbClr val="000000"/>
                </a:solidFill>
                <a:latin typeface="Arial"/>
              </a:rPr>
              <a:t>Third Outline Level</a:t>
            </a:r>
            <a:endParaRPr b="0" lang="en-NZ" sz="2400" spc="-1" strike="noStrike">
              <a:solidFill>
                <a:srgbClr val="000000"/>
              </a:solidFill>
              <a:latin typeface="Arial"/>
            </a:endParaRPr>
          </a:p>
          <a:p>
            <a:pPr lvl="3" marL="1728000" indent="-216000">
              <a:spcBef>
                <a:spcPts val="567"/>
              </a:spcBef>
              <a:buClr>
                <a:srgbClr val="000000"/>
              </a:buClr>
              <a:buSzPct val="75000"/>
              <a:buFont typeface="Symbol" charset="2"/>
              <a:buChar char=""/>
            </a:pPr>
            <a:r>
              <a:rPr b="0" lang="en-NZ" sz="2000" spc="-1" strike="noStrike">
                <a:solidFill>
                  <a:srgbClr val="000000"/>
                </a:solidFill>
                <a:latin typeface="Arial"/>
              </a:rPr>
              <a:t>Fourth Outline Level</a:t>
            </a:r>
            <a:endParaRPr b="0" lang="en-NZ" sz="2000" spc="-1" strike="noStrike">
              <a:solidFill>
                <a:srgbClr val="000000"/>
              </a:solidFill>
              <a:latin typeface="Arial"/>
            </a:endParaRPr>
          </a:p>
          <a:p>
            <a:pPr lvl="4" marL="2160000" indent="-216000">
              <a:spcBef>
                <a:spcPts val="283"/>
              </a:spcBef>
              <a:buClr>
                <a:srgbClr val="000000"/>
              </a:buClr>
              <a:buSzPct val="45000"/>
              <a:buFont typeface="Wingdings" charset="2"/>
              <a:buChar char=""/>
            </a:pPr>
            <a:r>
              <a:rPr b="0" lang="en-NZ" sz="2000" spc="-1" strike="noStrike">
                <a:solidFill>
                  <a:srgbClr val="000000"/>
                </a:solidFill>
                <a:latin typeface="Arial"/>
              </a:rPr>
              <a:t>Fifth Outline Level</a:t>
            </a:r>
            <a:endParaRPr b="0" lang="en-NZ" sz="2000" spc="-1" strike="noStrike">
              <a:solidFill>
                <a:srgbClr val="000000"/>
              </a:solidFill>
              <a:latin typeface="Arial"/>
            </a:endParaRPr>
          </a:p>
          <a:p>
            <a:pPr lvl="5" marL="2592000" indent="-216000">
              <a:spcBef>
                <a:spcPts val="283"/>
              </a:spcBef>
              <a:buClr>
                <a:srgbClr val="000000"/>
              </a:buClr>
              <a:buSzPct val="45000"/>
              <a:buFont typeface="Wingdings" charset="2"/>
              <a:buChar char=""/>
            </a:pPr>
            <a:r>
              <a:rPr b="0" lang="en-NZ" sz="2000" spc="-1" strike="noStrike">
                <a:solidFill>
                  <a:srgbClr val="000000"/>
                </a:solidFill>
                <a:latin typeface="Arial"/>
              </a:rPr>
              <a:t>Sixth Outline Level</a:t>
            </a:r>
            <a:endParaRPr b="0" lang="en-NZ" sz="2000" spc="-1" strike="noStrike">
              <a:solidFill>
                <a:srgbClr val="000000"/>
              </a:solidFill>
              <a:latin typeface="Arial"/>
            </a:endParaRPr>
          </a:p>
          <a:p>
            <a:pPr lvl="6" marL="3024000" indent="-216000">
              <a:spcBef>
                <a:spcPts val="283"/>
              </a:spcBef>
              <a:buClr>
                <a:srgbClr val="000000"/>
              </a:buClr>
              <a:buSzPct val="45000"/>
              <a:buFont typeface="Wingdings" charset="2"/>
              <a:buChar char=""/>
            </a:pPr>
            <a:r>
              <a:rPr b="0" lang="en-NZ" sz="2000" spc="-1" strike="noStrike">
                <a:solidFill>
                  <a:srgbClr val="000000"/>
                </a:solidFill>
                <a:latin typeface="Arial"/>
              </a:rPr>
              <a:t>Seventh Outline Level</a:t>
            </a:r>
            <a:endParaRPr b="0" lang="en-NZ" sz="2000" spc="-1" strike="noStrike">
              <a:solidFill>
                <a:srgbClr val="000000"/>
              </a:solidFill>
              <a:latin typeface="Arial"/>
            </a:endParaRPr>
          </a:p>
        </p:txBody>
      </p:sp>
    </p:spTree>
  </p:cSld>
  <p:clrMap bg1="lt1" bg2="lt2" tx1="dk1" tx2="dk2" accent1="accent1" accent2="accent2" accent3="accent3" accent4="accent4" accent5="accent5" accent6="accent6" hlink="hlink" folHlink="fol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sldMaster>
</file>

<file path=ppt/slides/_rels/slide1.xml.rels><?xml version="1.0" encoding="UTF-8"?>
<Relationships xmlns="http://schemas.openxmlformats.org/package/2006/relationships"><Relationship Id="rId1" Type="http://schemas.openxmlformats.org/officeDocument/2006/relationships/image" Target="../media/image1.jpeg"/><Relationship Id="rId2" Type="http://schemas.openxmlformats.org/officeDocument/2006/relationships/slideLayout" Target="../slideLayouts/slideLayout1.xml"/>
</Relationships>
</file>

<file path=ppt/slides/_rels/slide2.xml.rels><?xml version="1.0" encoding="UTF-8"?>
<Relationships xmlns="http://schemas.openxmlformats.org/package/2006/relationships"><Relationship Id="rId1" Type="http://schemas.openxmlformats.org/officeDocument/2006/relationships/image" Target="../media/image1.jpeg"/><Relationship Id="rId2" Type="http://schemas.openxmlformats.org/officeDocument/2006/relationships/image" Target="../media/image2.jpeg"/><Relationship Id="rId3"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image" Target="../media/image1.jpeg"/><Relationship Id="rId2" Type="http://schemas.openxmlformats.org/officeDocument/2006/relationships/slideLayout" Target="../slideLayouts/slideLayout1.xml"/>
</Relationships>
</file>

<file path=ppt/slides/_rels/slide4.xml.rels><?xml version="1.0" encoding="UTF-8"?>
<Relationships xmlns="http://schemas.openxmlformats.org/package/2006/relationships"><Relationship Id="rId1" Type="http://schemas.openxmlformats.org/officeDocument/2006/relationships/image" Target="../media/image1.jpeg"/><Relationship Id="rId2" Type="http://schemas.openxmlformats.org/officeDocument/2006/relationships/slideLayout" Target="../slideLayouts/slideLayout1.xml"/>
</Relationships>
</file>

<file path=ppt/slides/_rels/slide5.xml.rels><?xml version="1.0" encoding="UTF-8"?>
<Relationships xmlns="http://schemas.openxmlformats.org/package/2006/relationships"><Relationship Id="rId1" Type="http://schemas.openxmlformats.org/officeDocument/2006/relationships/image" Target="../media/image1.jpeg"/><Relationship Id="rId2" Type="http://schemas.openxmlformats.org/officeDocument/2006/relationships/slideLayout" Target="../slideLayouts/slideLayout1.xml"/>
</Relationships>
</file>

<file path=ppt/slides/_rels/slide6.xml.rels><?xml version="1.0" encoding="UTF-8"?>
<Relationships xmlns="http://schemas.openxmlformats.org/package/2006/relationships"><Relationship Id="rId1" Type="http://schemas.openxmlformats.org/officeDocument/2006/relationships/image" Target="../media/image1.jpeg"/><Relationship Id="rId2" Type="http://schemas.openxmlformats.org/officeDocument/2006/relationships/slideLayout" Target="../slideLayouts/slideLayout1.xml"/>
</Relationships>
</file>

<file path=ppt/slides/_rels/slide7.xml.rels><?xml version="1.0" encoding="UTF-8"?>
<Relationships xmlns="http://schemas.openxmlformats.org/package/2006/relationships"><Relationship Id="rId1" Type="http://schemas.openxmlformats.org/officeDocument/2006/relationships/image" Target="../media/image1.jpeg"/><Relationship Id="rId2" Type="http://schemas.openxmlformats.org/officeDocument/2006/relationships/slideLayout" Target="../slideLayouts/slideLayout1.xml"/>
</Relationships>
</file>

<file path=ppt/slides/_rels/slide8.xml.rels><?xml version="1.0" encoding="UTF-8"?>
<Relationships xmlns="http://schemas.openxmlformats.org/package/2006/relationships"><Relationship Id="rId1" Type="http://schemas.openxmlformats.org/officeDocument/2006/relationships/image" Target="../media/image1.jpeg"/><Relationship Id="rId2" Type="http://schemas.openxmlformats.org/officeDocument/2006/relationships/slideLayout" Target="../slideLayouts/slideLayout13.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76" name="" descr=""/>
          <p:cNvPicPr/>
          <p:nvPr/>
        </p:nvPicPr>
        <p:blipFill>
          <a:blip r:embed="rId1"/>
          <a:stretch/>
        </p:blipFill>
        <p:spPr>
          <a:xfrm>
            <a:off x="8221320" y="0"/>
            <a:ext cx="3969720" cy="1078920"/>
          </a:xfrm>
          <a:prstGeom prst="rect">
            <a:avLst/>
          </a:prstGeom>
          <a:ln w="36000">
            <a:noFill/>
          </a:ln>
        </p:spPr>
      </p:pic>
      <p:sp>
        <p:nvSpPr>
          <p:cNvPr id="77" name="Rectangle 1"/>
          <p:cNvSpPr/>
          <p:nvPr/>
        </p:nvSpPr>
        <p:spPr>
          <a:xfrm>
            <a:off x="1080000" y="900000"/>
            <a:ext cx="9897120" cy="472284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pPr>
            <a:r>
              <a:rPr b="1" lang="en-NZ" sz="1800" spc="-1" strike="noStrike">
                <a:solidFill>
                  <a:srgbClr val="000000"/>
                </a:solidFill>
                <a:latin typeface="Arial"/>
                <a:ea typeface="DejaVu Sans"/>
              </a:rPr>
              <a:t>DIO Presentation for Zone 8 GETS 3pm Sunday 10 Sep 2023</a:t>
            </a:r>
            <a:endParaRPr b="0" lang="en-NZ" sz="1800" spc="-1" strike="noStrike">
              <a:solidFill>
                <a:srgbClr val="000000"/>
              </a:solidFill>
              <a:latin typeface="Arial"/>
            </a:endParaRPr>
          </a:p>
          <a:p>
            <a:pPr algn="ctr">
              <a:lnSpc>
                <a:spcPct val="100000"/>
              </a:lnSpc>
            </a:pPr>
            <a:endParaRPr b="0" lang="en-NZ" sz="1800" spc="-1" strike="noStrike">
              <a:solidFill>
                <a:srgbClr val="000000"/>
              </a:solidFill>
              <a:latin typeface="Arial"/>
            </a:endParaRPr>
          </a:p>
          <a:p>
            <a:pPr>
              <a:lnSpc>
                <a:spcPct val="100000"/>
              </a:lnSpc>
            </a:pPr>
            <a:r>
              <a:rPr b="0" lang="en-NZ" sz="2200" spc="-1" strike="noStrike">
                <a:solidFill>
                  <a:srgbClr val="000000"/>
                </a:solidFill>
                <a:latin typeface="Arial"/>
                <a:ea typeface="DejaVu Sans"/>
              </a:rPr>
              <a:t>This presentation:</a:t>
            </a:r>
            <a:br>
              <a:rPr sz="2200"/>
            </a:br>
            <a:endParaRPr b="0" lang="en-NZ" sz="2200" spc="-1" strike="noStrike">
              <a:solidFill>
                <a:srgbClr val="000000"/>
              </a:solidFill>
              <a:latin typeface="Arial"/>
            </a:endParaRPr>
          </a:p>
          <a:p>
            <a:pPr lvl="1" marL="432000" indent="-216000">
              <a:lnSpc>
                <a:spcPct val="100000"/>
              </a:lnSpc>
              <a:buClr>
                <a:srgbClr val="000000"/>
              </a:buClr>
              <a:buSzPct val="45000"/>
              <a:buFont typeface="Wingdings" charset="2"/>
              <a:buChar char=""/>
            </a:pPr>
            <a:r>
              <a:rPr b="0" lang="en-NZ" sz="2200" spc="-1" strike="noStrike">
                <a:solidFill>
                  <a:srgbClr val="000000"/>
                </a:solidFill>
                <a:latin typeface="Arial"/>
                <a:ea typeface="DejaVu Sans"/>
              </a:rPr>
              <a:t>Updates on the insurance programmes and is consistent in format since 2020</a:t>
            </a:r>
            <a:endParaRPr b="0" lang="en-NZ" sz="2200" spc="-1" strike="noStrike">
              <a:solidFill>
                <a:srgbClr val="000000"/>
              </a:solidFill>
              <a:latin typeface="Arial"/>
            </a:endParaRPr>
          </a:p>
          <a:p>
            <a:pPr lvl="1" marL="432000" indent="-216000">
              <a:lnSpc>
                <a:spcPct val="100000"/>
              </a:lnSpc>
              <a:buClr>
                <a:srgbClr val="000000"/>
              </a:buClr>
              <a:buSzPct val="45000"/>
              <a:buFont typeface="Wingdings" charset="2"/>
              <a:buChar char=""/>
            </a:pPr>
            <a:r>
              <a:rPr b="0" lang="en-NZ" sz="2200" spc="-1" strike="noStrike">
                <a:solidFill>
                  <a:srgbClr val="000000"/>
                </a:solidFill>
                <a:latin typeface="Arial"/>
                <a:ea typeface="DejaVu Sans"/>
              </a:rPr>
              <a:t>Provides the information for:</a:t>
            </a:r>
            <a:endParaRPr b="0" lang="en-NZ" sz="2200" spc="-1" strike="noStrike">
              <a:solidFill>
                <a:srgbClr val="000000"/>
              </a:solidFill>
              <a:latin typeface="Arial"/>
            </a:endParaRPr>
          </a:p>
          <a:p>
            <a:pPr lvl="3" marL="864000" indent="-216000">
              <a:lnSpc>
                <a:spcPct val="100000"/>
              </a:lnSpc>
              <a:buClr>
                <a:srgbClr val="000000"/>
              </a:buClr>
              <a:buSzPct val="45000"/>
              <a:buFont typeface="Wingdings" charset="2"/>
              <a:buChar char=""/>
            </a:pPr>
            <a:r>
              <a:rPr b="0" lang="en-NZ" sz="2200" spc="-1" strike="noStrike">
                <a:solidFill>
                  <a:srgbClr val="000000"/>
                </a:solidFill>
                <a:latin typeface="Arial"/>
                <a:ea typeface="DejaVu Sans"/>
              </a:rPr>
              <a:t>the ROZops Board for its Board meetings </a:t>
            </a:r>
            <a:endParaRPr b="0" lang="en-NZ" sz="2200" spc="-1" strike="noStrike">
              <a:solidFill>
                <a:srgbClr val="000000"/>
              </a:solidFill>
              <a:latin typeface="Arial"/>
            </a:endParaRPr>
          </a:p>
          <a:p>
            <a:pPr lvl="3" marL="864000" indent="-216000">
              <a:lnSpc>
                <a:spcPct val="100000"/>
              </a:lnSpc>
              <a:buClr>
                <a:srgbClr val="000000"/>
              </a:buClr>
              <a:buSzPct val="45000"/>
              <a:buFont typeface="Wingdings" charset="2"/>
              <a:buChar char=""/>
            </a:pPr>
            <a:r>
              <a:rPr b="0" lang="en-NZ" sz="2200" spc="-1" strike="noStrike">
                <a:solidFill>
                  <a:srgbClr val="000000"/>
                </a:solidFill>
                <a:latin typeface="Arial"/>
                <a:ea typeface="DejaVu Sans"/>
              </a:rPr>
              <a:t>the Oceania DG train both at GETS and on request</a:t>
            </a:r>
            <a:endParaRPr b="0" lang="en-NZ" sz="2200" spc="-1" strike="noStrike">
              <a:solidFill>
                <a:srgbClr val="000000"/>
              </a:solidFill>
              <a:latin typeface="Arial"/>
            </a:endParaRPr>
          </a:p>
          <a:p>
            <a:pPr lvl="3" marL="864000" indent="-216000">
              <a:lnSpc>
                <a:spcPct val="100000"/>
              </a:lnSpc>
              <a:buClr>
                <a:srgbClr val="000000"/>
              </a:buClr>
              <a:buSzPct val="45000"/>
              <a:buFont typeface="Wingdings" charset="2"/>
              <a:buChar char=""/>
            </a:pPr>
            <a:r>
              <a:rPr b="0" lang="en-NZ" sz="2200" spc="-1" strike="noStrike">
                <a:solidFill>
                  <a:srgbClr val="000000"/>
                </a:solidFill>
                <a:latin typeface="Arial"/>
                <a:ea typeface="DejaVu Sans"/>
              </a:rPr>
              <a:t>Is presented to DIO’s at Oceania DIO meetings (which have a standard agenda)</a:t>
            </a:r>
            <a:endParaRPr b="0" lang="en-NZ" sz="2200" spc="-1" strike="noStrike">
              <a:solidFill>
                <a:srgbClr val="000000"/>
              </a:solidFill>
              <a:latin typeface="Arial"/>
            </a:endParaRPr>
          </a:p>
          <a:p>
            <a:pPr lvl="3" marL="864000" indent="-216000">
              <a:lnSpc>
                <a:spcPct val="100000"/>
              </a:lnSpc>
              <a:buClr>
                <a:srgbClr val="000000"/>
              </a:buClr>
              <a:buSzPct val="45000"/>
              <a:buFont typeface="Wingdings" charset="2"/>
              <a:buChar char=""/>
            </a:pPr>
            <a:r>
              <a:rPr b="0" lang="en-NZ" sz="2200" spc="-1" strike="noStrike">
                <a:solidFill>
                  <a:srgbClr val="000000"/>
                </a:solidFill>
                <a:latin typeface="Arial"/>
                <a:ea typeface="DejaVu Sans"/>
              </a:rPr>
              <a:t>Is used District DIO for District LETS presentations</a:t>
            </a:r>
            <a:endParaRPr b="0" lang="en-NZ" sz="22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78" name="Rectangle 3"/>
          <p:cNvSpPr/>
          <p:nvPr/>
        </p:nvSpPr>
        <p:spPr>
          <a:xfrm>
            <a:off x="1080000" y="900000"/>
            <a:ext cx="9897120" cy="472284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pPr>
            <a:r>
              <a:rPr b="1" lang="en-NZ" sz="1800" spc="-1" strike="noStrike">
                <a:solidFill>
                  <a:srgbClr val="000000"/>
                </a:solidFill>
                <a:latin typeface="Arial"/>
                <a:ea typeface="DejaVu Sans"/>
              </a:rPr>
              <a:t>Presentation to Oceania Governor’s Elect at GETS 2022</a:t>
            </a: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gn="ctr">
              <a:lnSpc>
                <a:spcPct val="100000"/>
              </a:lnSpc>
            </a:pPr>
            <a:endParaRPr b="0" lang="en-NZ" sz="3600" spc="-1" strike="noStrike">
              <a:solidFill>
                <a:srgbClr val="000000"/>
              </a:solidFill>
              <a:latin typeface="Arial"/>
            </a:endParaRPr>
          </a:p>
          <a:p>
            <a:pPr>
              <a:lnSpc>
                <a:spcPct val="100000"/>
              </a:lnSpc>
            </a:pPr>
            <a:endParaRPr b="0" lang="en-NZ" sz="2200" spc="-1" strike="noStrike">
              <a:solidFill>
                <a:srgbClr val="000000"/>
              </a:solidFill>
              <a:latin typeface="Arial"/>
            </a:endParaRPr>
          </a:p>
          <a:p>
            <a:pPr>
              <a:lnSpc>
                <a:spcPct val="100000"/>
              </a:lnSpc>
            </a:pPr>
            <a:endParaRPr b="0" lang="en-NZ" sz="2200" spc="-1" strike="noStrike">
              <a:solidFill>
                <a:srgbClr val="000000"/>
              </a:solidFill>
              <a:latin typeface="Arial"/>
            </a:endParaRPr>
          </a:p>
          <a:p>
            <a:pPr>
              <a:lnSpc>
                <a:spcPct val="100000"/>
              </a:lnSpc>
            </a:pPr>
            <a:endParaRPr b="0" lang="en-NZ" sz="2200" spc="-1" strike="noStrike">
              <a:solidFill>
                <a:srgbClr val="000000"/>
              </a:solidFill>
              <a:latin typeface="Arial"/>
            </a:endParaRPr>
          </a:p>
          <a:p>
            <a:pPr>
              <a:lnSpc>
                <a:spcPct val="100000"/>
              </a:lnSpc>
            </a:pPr>
            <a:endParaRPr b="0" lang="en-NZ" sz="2200" spc="-1" strike="noStrike">
              <a:solidFill>
                <a:srgbClr val="000000"/>
              </a:solidFill>
              <a:latin typeface="Arial"/>
            </a:endParaRPr>
          </a:p>
        </p:txBody>
      </p:sp>
      <p:pic>
        <p:nvPicPr>
          <p:cNvPr id="79" name="" descr=""/>
          <p:cNvPicPr/>
          <p:nvPr/>
        </p:nvPicPr>
        <p:blipFill>
          <a:blip r:embed="rId1"/>
          <a:stretch/>
        </p:blipFill>
        <p:spPr>
          <a:xfrm>
            <a:off x="8221320" y="5778000"/>
            <a:ext cx="3969720" cy="1078920"/>
          </a:xfrm>
          <a:prstGeom prst="rect">
            <a:avLst/>
          </a:prstGeom>
          <a:ln w="36000">
            <a:noFill/>
          </a:ln>
        </p:spPr>
      </p:pic>
      <p:pic>
        <p:nvPicPr>
          <p:cNvPr id="80" name="" descr=""/>
          <p:cNvPicPr/>
          <p:nvPr/>
        </p:nvPicPr>
        <p:blipFill>
          <a:blip r:embed="rId2"/>
          <a:stretch/>
        </p:blipFill>
        <p:spPr>
          <a:xfrm>
            <a:off x="1523880" y="0"/>
            <a:ext cx="9142560" cy="6856560"/>
          </a:xfrm>
          <a:prstGeom prst="rect">
            <a:avLst/>
          </a:prstGeom>
          <a:ln w="36000">
            <a:noFill/>
          </a:ln>
        </p:spPr>
      </p:pic>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81" name="" descr=""/>
          <p:cNvPicPr/>
          <p:nvPr/>
        </p:nvPicPr>
        <p:blipFill>
          <a:blip r:embed="rId1"/>
          <a:stretch/>
        </p:blipFill>
        <p:spPr>
          <a:xfrm>
            <a:off x="8221320" y="0"/>
            <a:ext cx="3969720" cy="1078920"/>
          </a:xfrm>
          <a:prstGeom prst="rect">
            <a:avLst/>
          </a:prstGeom>
          <a:ln w="36000">
            <a:noFill/>
          </a:ln>
        </p:spPr>
      </p:pic>
      <p:sp>
        <p:nvSpPr>
          <p:cNvPr id="82" name="Rectangle 5"/>
          <p:cNvSpPr/>
          <p:nvPr/>
        </p:nvSpPr>
        <p:spPr>
          <a:xfrm>
            <a:off x="1080000" y="900000"/>
            <a:ext cx="9897120" cy="472284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p:txBody>
      </p:sp>
      <p:graphicFrame>
        <p:nvGraphicFramePr>
          <p:cNvPr id="83" name=""/>
          <p:cNvGraphicFramePr/>
          <p:nvPr/>
        </p:nvGraphicFramePr>
        <p:xfrm>
          <a:off x="426240" y="869400"/>
          <a:ext cx="11339280" cy="4100760"/>
        </p:xfrm>
        <a:graphic>
          <a:graphicData uri="http://schemas.openxmlformats.org/drawingml/2006/table">
            <a:tbl>
              <a:tblPr/>
              <a:tblGrid>
                <a:gridCol w="1888920"/>
                <a:gridCol w="3519000"/>
                <a:gridCol w="1014120"/>
                <a:gridCol w="1133640"/>
                <a:gridCol w="1888920"/>
                <a:gridCol w="1895040"/>
              </a:tblGrid>
              <a:tr h="349920">
                <a:tc>
                  <a:txBody>
                    <a:bodyPr lIns="90000" rIns="90000" anchor="t">
                      <a:noAutofit/>
                    </a:bodyPr>
                    <a:p>
                      <a:pPr algn="ctr">
                        <a:lnSpc>
                          <a:spcPct val="100000"/>
                        </a:lnSpc>
                      </a:pPr>
                      <a:r>
                        <a:rPr b="0" lang="en-NZ" sz="1800" spc="-1" strike="noStrike">
                          <a:solidFill>
                            <a:srgbClr val="023f62"/>
                          </a:solidFill>
                          <a:latin typeface="Arial"/>
                        </a:rPr>
                        <a:t>Policy</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b3b3b3"/>
                    </a:solidFill>
                  </a:tcPr>
                </a:tc>
                <a:tc>
                  <a:txBody>
                    <a:bodyPr lIns="90000" rIns="90000" anchor="t">
                      <a:noAutofit/>
                    </a:bodyPr>
                    <a:p>
                      <a:pPr algn="ctr">
                        <a:lnSpc>
                          <a:spcPct val="100000"/>
                        </a:lnSpc>
                      </a:pPr>
                      <a:r>
                        <a:rPr b="0" lang="en-NZ" sz="1800" spc="-1" strike="noStrike">
                          <a:solidFill>
                            <a:srgbClr val="023f62"/>
                          </a:solidFill>
                          <a:latin typeface="Arial"/>
                        </a:rPr>
                        <a:t>Insureds</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b3b3b3"/>
                    </a:solidFill>
                  </a:tcPr>
                </a:tc>
                <a:tc>
                  <a:txBody>
                    <a:bodyPr lIns="90000" rIns="90000" anchor="t">
                      <a:noAutofit/>
                    </a:bodyPr>
                    <a:p>
                      <a:pPr algn="ctr">
                        <a:lnSpc>
                          <a:spcPct val="100000"/>
                        </a:lnSpc>
                      </a:pPr>
                      <a:r>
                        <a:rPr b="0" lang="en-NZ" sz="1800" spc="-1" strike="noStrike">
                          <a:solidFill>
                            <a:srgbClr val="023f62"/>
                          </a:solidFill>
                          <a:latin typeface="Arial"/>
                        </a:rPr>
                        <a:t>Insurer</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b3b3b3"/>
                    </a:solidFill>
                  </a:tcPr>
                </a:tc>
                <a:tc>
                  <a:txBody>
                    <a:bodyPr lIns="90000" rIns="90000" anchor="t">
                      <a:noAutofit/>
                    </a:bodyPr>
                    <a:p>
                      <a:pPr algn="ctr">
                        <a:lnSpc>
                          <a:spcPct val="100000"/>
                        </a:lnSpc>
                      </a:pPr>
                      <a:r>
                        <a:rPr b="0" lang="en-NZ" sz="1800" spc="-1" strike="noStrike">
                          <a:solidFill>
                            <a:srgbClr val="023f62"/>
                          </a:solidFill>
                          <a:latin typeface="Arial"/>
                        </a:rPr>
                        <a:t>Broker</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b3b3b3"/>
                    </a:solidFill>
                  </a:tcPr>
                </a:tc>
                <a:tc>
                  <a:txBody>
                    <a:bodyPr lIns="90000" rIns="90000" anchor="t">
                      <a:noAutofit/>
                    </a:bodyPr>
                    <a:p>
                      <a:pPr algn="ctr">
                        <a:lnSpc>
                          <a:spcPct val="100000"/>
                        </a:lnSpc>
                      </a:pPr>
                      <a:r>
                        <a:rPr b="0" lang="en-NZ" sz="1800" spc="-1" strike="noStrike">
                          <a:solidFill>
                            <a:srgbClr val="023f62"/>
                          </a:solidFill>
                          <a:latin typeface="Arial"/>
                        </a:rPr>
                        <a:t>Next Renews/Issues</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b3b3b3"/>
                    </a:solidFill>
                  </a:tcPr>
                </a:tc>
                <a:tc>
                  <a:txBody>
                    <a:bodyPr lIns="90000" rIns="90000" anchor="t">
                      <a:noAutofit/>
                    </a:bodyPr>
                    <a:p>
                      <a:pPr algn="ctr">
                        <a:lnSpc>
                          <a:spcPct val="100000"/>
                        </a:lnSpc>
                      </a:pPr>
                      <a:r>
                        <a:rPr b="0" lang="en-NZ" sz="1800" spc="-1" strike="noStrike">
                          <a:solidFill>
                            <a:srgbClr val="023f62"/>
                          </a:solidFill>
                          <a:latin typeface="Arial"/>
                        </a:rPr>
                        <a:t>Unit</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b3b3b3"/>
                    </a:solidFill>
                  </a:tcPr>
                </a:tc>
              </a:tr>
              <a:tr h="1061640">
                <a:tc>
                  <a:txBody>
                    <a:bodyPr lIns="90000" rIns="90000" anchor="t">
                      <a:noAutofit/>
                    </a:bodyPr>
                    <a:p>
                      <a:pPr>
                        <a:lnSpc>
                          <a:spcPct val="100000"/>
                        </a:lnSpc>
                      </a:pPr>
                      <a:r>
                        <a:rPr b="0" lang="en-NZ" sz="1800" spc="-1" strike="noStrike">
                          <a:solidFill>
                            <a:srgbClr val="023f62"/>
                          </a:solidFill>
                          <a:latin typeface="Arial"/>
                        </a:rPr>
                        <a:t>Forefront Associations</a:t>
                      </a:r>
                      <a:endParaRPr b="0" lang="en-NZ" sz="1800" spc="-1" strike="noStrike">
                        <a:solidFill>
                          <a:srgbClr val="000000"/>
                        </a:solidFill>
                        <a:latin typeface="Arial"/>
                      </a:endParaRPr>
                    </a:p>
                    <a:p>
                      <a:pPr>
                        <a:lnSpc>
                          <a:spcPct val="100000"/>
                        </a:lnSpc>
                      </a:pPr>
                      <a:r>
                        <a:rPr b="0" lang="en-NZ" sz="1800" spc="-1" strike="noStrike">
                          <a:solidFill>
                            <a:srgbClr val="023f62"/>
                          </a:solidFill>
                          <a:latin typeface="Arial"/>
                        </a:rPr>
                        <a:t>All lines excl PL</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rPr>
                        <a:t>Incorporated Clubs, Districts under Master Policy and the Clubs own Club Trust</a:t>
                      </a:r>
                      <a:endParaRPr b="0" lang="en-NZ" sz="1800" spc="-1" strike="noStrike">
                        <a:solidFill>
                          <a:srgbClr val="000000"/>
                        </a:solidFill>
                        <a:latin typeface="Arial"/>
                      </a:endParaRPr>
                    </a:p>
                    <a:p>
                      <a:pPr>
                        <a:lnSpc>
                          <a:spcPct val="100000"/>
                        </a:lnSpc>
                      </a:pPr>
                      <a:r>
                        <a:rPr b="0" lang="en-NZ" sz="1400" spc="-1" strike="noStrike">
                          <a:solidFill>
                            <a:srgbClr val="ff0000"/>
                          </a:solidFill>
                          <a:latin typeface="Arial"/>
                        </a:rPr>
                        <a:t>* a Club Trust is a trust governed by the Club’s executive</a:t>
                      </a:r>
                      <a:endParaRPr b="0" lang="en-NZ" sz="14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rPr>
                        <a:t>Chubb</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rPr>
                        <a:t>AON</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rPr>
                        <a:t>(a) Renews 1 January 2024</a:t>
                      </a:r>
                      <a:endParaRPr b="0" lang="en-NZ" sz="1800" spc="-1" strike="noStrike">
                        <a:solidFill>
                          <a:srgbClr val="000000"/>
                        </a:solidFill>
                        <a:latin typeface="Arial"/>
                      </a:endParaRPr>
                    </a:p>
                    <a:p>
                      <a:pPr>
                        <a:lnSpc>
                          <a:spcPct val="100000"/>
                        </a:lnSpc>
                      </a:pPr>
                      <a:r>
                        <a:rPr b="0" lang="en-NZ" sz="1800" spc="-1" strike="noStrike">
                          <a:solidFill>
                            <a:srgbClr val="023f62"/>
                          </a:solidFill>
                          <a:latin typeface="Arial"/>
                        </a:rPr>
                        <a:t>(b) new requirements for cyber, revenue, additional entities including trading trusts and special purpose companies</a:t>
                      </a:r>
                      <a:endParaRPr b="0" lang="en-NZ" sz="1800" spc="-1" strike="noStrike">
                        <a:solidFill>
                          <a:srgbClr val="000000"/>
                        </a:solidFill>
                        <a:latin typeface="Arial"/>
                      </a:endParaRPr>
                    </a:p>
                    <a:p>
                      <a:pPr>
                        <a:lnSpc>
                          <a:spcPct val="100000"/>
                        </a:lnSpc>
                      </a:pPr>
                      <a:r>
                        <a:rPr b="0" lang="en-NZ" sz="1800" spc="-1" strike="noStrike">
                          <a:solidFill>
                            <a:srgbClr val="023f62"/>
                          </a:solidFill>
                          <a:latin typeface="Arial"/>
                        </a:rPr>
                        <a:t>(c) AON advice on limits and excesses</a:t>
                      </a:r>
                      <a:endParaRPr b="0" lang="en-NZ" sz="1800" spc="-1" strike="noStrike">
                        <a:solidFill>
                          <a:srgbClr val="000000"/>
                        </a:solidFill>
                        <a:latin typeface="Arial"/>
                      </a:endParaRPr>
                    </a:p>
                    <a:p>
                      <a:pPr>
                        <a:lnSpc>
                          <a:spcPct val="100000"/>
                        </a:lnSpc>
                      </a:pPr>
                      <a:r>
                        <a:rPr b="0" lang="en-NZ" sz="1800" spc="-1" strike="noStrike">
                          <a:solidFill>
                            <a:srgbClr val="023f62"/>
                          </a:solidFill>
                          <a:latin typeface="Arial"/>
                        </a:rPr>
                        <a:t>(d) self-service of CoCs with named parties</a:t>
                      </a: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rPr>
                        <a:t>1. Per capita levy paid by District</a:t>
                      </a:r>
                      <a:endParaRPr b="0" lang="en-NZ" sz="1800" spc="-1" strike="noStrike">
                        <a:solidFill>
                          <a:srgbClr val="000000"/>
                        </a:solidFill>
                        <a:latin typeface="Arial"/>
                      </a:endParaRPr>
                    </a:p>
                    <a:p>
                      <a:pPr>
                        <a:lnSpc>
                          <a:spcPct val="100000"/>
                        </a:lnSpc>
                      </a:pPr>
                      <a:r>
                        <a:rPr b="0" lang="en-NZ" sz="1800" spc="-1" strike="noStrike">
                          <a:solidFill>
                            <a:srgbClr val="023f62"/>
                          </a:solidFill>
                          <a:latin typeface="Arial"/>
                        </a:rPr>
                        <a:t>2. optional extensions for extra insureds as named controlled parties – trading trusts and SPCs (special purpose companies)</a:t>
                      </a:r>
                      <a:endParaRPr b="0" lang="en-NZ" sz="1800" spc="-1" strike="noStrike">
                        <a:solidFill>
                          <a:srgbClr val="000000"/>
                        </a:solidFill>
                        <a:latin typeface="Arial"/>
                      </a:endParaRPr>
                    </a:p>
                    <a:p>
                      <a:pPr>
                        <a:lnSpc>
                          <a:spcPct val="100000"/>
                        </a:lnSpc>
                      </a:pPr>
                      <a:r>
                        <a:rPr b="0" lang="en-NZ" sz="1800" spc="-1" strike="noStrike">
                          <a:solidFill>
                            <a:srgbClr val="023f62"/>
                          </a:solidFill>
                          <a:latin typeface="Arial"/>
                        </a:rPr>
                        <a:t>3. Admin fee per Club</a:t>
                      </a:r>
                      <a:endParaRPr b="0" lang="en-NZ" sz="1800" spc="-1" strike="noStrike">
                        <a:solidFill>
                          <a:srgbClr val="000000"/>
                        </a:solidFill>
                        <a:latin typeface="Arial"/>
                      </a:endParaRPr>
                    </a:p>
                    <a:p>
                      <a:pPr>
                        <a:lnSpc>
                          <a:spcPct val="100000"/>
                        </a:lnSpc>
                      </a:pPr>
                      <a:r>
                        <a:rPr b="0" lang="en-NZ" sz="1800" spc="-1" strike="noStrike">
                          <a:solidFill>
                            <a:srgbClr val="023f62"/>
                          </a:solidFill>
                          <a:latin typeface="Arial"/>
                        </a:rPr>
                        <a:t>4. CoC with named parties </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cccccc"/>
                    </a:solidFill>
                  </a:tcPr>
                </a:tc>
              </a:tr>
            </a:tbl>
          </a:graphicData>
        </a:graphic>
      </p:graphicFrame>
      <p:sp>
        <p:nvSpPr>
          <p:cNvPr id="84" name=""/>
          <p:cNvSpPr/>
          <p:nvPr/>
        </p:nvSpPr>
        <p:spPr>
          <a:xfrm>
            <a:off x="3960000" y="360000"/>
            <a:ext cx="3958920" cy="358920"/>
          </a:xfrm>
          <a:prstGeom prst="rect">
            <a:avLst/>
          </a:prstGeom>
          <a:noFill/>
          <a:ln w="36000">
            <a:noFill/>
          </a:ln>
        </p:spPr>
        <p:style>
          <a:lnRef idx="0"/>
          <a:fillRef idx="0"/>
          <a:effectRef idx="0"/>
          <a:fontRef idx="minor"/>
        </p:style>
        <p:txBody>
          <a:bodyPr lIns="90000" rIns="90000" tIns="45000" bIns="45000" anchor="t">
            <a:noAutofit/>
          </a:bodyPr>
          <a:p>
            <a:pPr algn="ctr">
              <a:lnSpc>
                <a:spcPct val="100000"/>
              </a:lnSpc>
            </a:pPr>
            <a:r>
              <a:rPr b="1" lang="en-NZ" sz="1800" spc="-1" strike="noStrike">
                <a:solidFill>
                  <a:srgbClr val="000000"/>
                </a:solidFill>
                <a:latin typeface="Arial"/>
                <a:ea typeface="DejaVu Sans"/>
              </a:rPr>
              <a:t>2023 Programme - Overview</a:t>
            </a:r>
            <a:endParaRPr b="0" lang="en-NZ" sz="18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85" name="" descr=""/>
          <p:cNvPicPr/>
          <p:nvPr/>
        </p:nvPicPr>
        <p:blipFill>
          <a:blip r:embed="rId1"/>
          <a:stretch/>
        </p:blipFill>
        <p:spPr>
          <a:xfrm>
            <a:off x="8221320" y="0"/>
            <a:ext cx="3969720" cy="1078920"/>
          </a:xfrm>
          <a:prstGeom prst="rect">
            <a:avLst/>
          </a:prstGeom>
          <a:ln w="36000">
            <a:noFill/>
          </a:ln>
        </p:spPr>
      </p:pic>
      <p:sp>
        <p:nvSpPr>
          <p:cNvPr id="86" name="Rectangle 9"/>
          <p:cNvSpPr/>
          <p:nvPr/>
        </p:nvSpPr>
        <p:spPr>
          <a:xfrm>
            <a:off x="1080000" y="900000"/>
            <a:ext cx="9897120" cy="472284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p:txBody>
      </p:sp>
      <p:graphicFrame>
        <p:nvGraphicFramePr>
          <p:cNvPr id="87" name=""/>
          <p:cNvGraphicFramePr/>
          <p:nvPr/>
        </p:nvGraphicFramePr>
        <p:xfrm>
          <a:off x="426240" y="869400"/>
          <a:ext cx="11339280" cy="4100760"/>
        </p:xfrm>
        <a:graphic>
          <a:graphicData uri="http://schemas.openxmlformats.org/drawingml/2006/table">
            <a:tbl>
              <a:tblPr/>
              <a:tblGrid>
                <a:gridCol w="1888920"/>
                <a:gridCol w="3519000"/>
                <a:gridCol w="1014120"/>
                <a:gridCol w="1133640"/>
                <a:gridCol w="1888920"/>
                <a:gridCol w="1895040"/>
              </a:tblGrid>
              <a:tr h="349920">
                <a:tc>
                  <a:txBody>
                    <a:bodyPr lIns="90000" rIns="90000" anchor="t">
                      <a:noAutofit/>
                    </a:bodyPr>
                    <a:p>
                      <a:pPr algn="ctr">
                        <a:lnSpc>
                          <a:spcPct val="100000"/>
                        </a:lnSpc>
                      </a:pPr>
                      <a:r>
                        <a:rPr b="0" lang="en-NZ" sz="1800" spc="-1" strike="noStrike">
                          <a:solidFill>
                            <a:srgbClr val="023f62"/>
                          </a:solidFill>
                          <a:latin typeface="Arial"/>
                        </a:rPr>
                        <a:t>Policy</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b3b3b3"/>
                    </a:solidFill>
                  </a:tcPr>
                </a:tc>
                <a:tc>
                  <a:txBody>
                    <a:bodyPr lIns="90000" rIns="90000" anchor="t">
                      <a:noAutofit/>
                    </a:bodyPr>
                    <a:p>
                      <a:pPr algn="ctr">
                        <a:lnSpc>
                          <a:spcPct val="100000"/>
                        </a:lnSpc>
                      </a:pPr>
                      <a:r>
                        <a:rPr b="0" lang="en-NZ" sz="1800" spc="-1" strike="noStrike">
                          <a:solidFill>
                            <a:srgbClr val="023f62"/>
                          </a:solidFill>
                          <a:latin typeface="Arial"/>
                        </a:rPr>
                        <a:t>Insureds</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b3b3b3"/>
                    </a:solidFill>
                  </a:tcPr>
                </a:tc>
                <a:tc>
                  <a:txBody>
                    <a:bodyPr lIns="90000" rIns="90000" anchor="t">
                      <a:noAutofit/>
                    </a:bodyPr>
                    <a:p>
                      <a:pPr algn="ctr">
                        <a:lnSpc>
                          <a:spcPct val="100000"/>
                        </a:lnSpc>
                      </a:pPr>
                      <a:r>
                        <a:rPr b="0" lang="en-NZ" sz="1800" spc="-1" strike="noStrike">
                          <a:solidFill>
                            <a:srgbClr val="023f62"/>
                          </a:solidFill>
                          <a:latin typeface="Arial"/>
                        </a:rPr>
                        <a:t>Insurer</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b3b3b3"/>
                    </a:solidFill>
                  </a:tcPr>
                </a:tc>
                <a:tc>
                  <a:txBody>
                    <a:bodyPr lIns="90000" rIns="90000" anchor="t">
                      <a:noAutofit/>
                    </a:bodyPr>
                    <a:p>
                      <a:pPr algn="ctr">
                        <a:lnSpc>
                          <a:spcPct val="100000"/>
                        </a:lnSpc>
                      </a:pPr>
                      <a:r>
                        <a:rPr b="0" lang="en-NZ" sz="1800" spc="-1" strike="noStrike">
                          <a:solidFill>
                            <a:srgbClr val="023f62"/>
                          </a:solidFill>
                          <a:latin typeface="Arial"/>
                        </a:rPr>
                        <a:t>Broker</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b3b3b3"/>
                    </a:solidFill>
                  </a:tcPr>
                </a:tc>
                <a:tc>
                  <a:txBody>
                    <a:bodyPr lIns="90000" rIns="90000" anchor="t">
                      <a:noAutofit/>
                    </a:bodyPr>
                    <a:p>
                      <a:pPr algn="ctr">
                        <a:lnSpc>
                          <a:spcPct val="100000"/>
                        </a:lnSpc>
                      </a:pPr>
                      <a:r>
                        <a:rPr b="0" lang="en-NZ" sz="1800" spc="-1" strike="noStrike">
                          <a:solidFill>
                            <a:srgbClr val="023f62"/>
                          </a:solidFill>
                          <a:latin typeface="Arial"/>
                        </a:rPr>
                        <a:t>Next Renews/Issues</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b3b3b3"/>
                    </a:solidFill>
                  </a:tcPr>
                </a:tc>
                <a:tc>
                  <a:txBody>
                    <a:bodyPr lIns="90000" rIns="90000" anchor="t">
                      <a:noAutofit/>
                    </a:bodyPr>
                    <a:p>
                      <a:pPr algn="ctr">
                        <a:lnSpc>
                          <a:spcPct val="100000"/>
                        </a:lnSpc>
                      </a:pPr>
                      <a:r>
                        <a:rPr b="0" lang="en-NZ" sz="1800" spc="-1" strike="noStrike">
                          <a:solidFill>
                            <a:srgbClr val="023f62"/>
                          </a:solidFill>
                          <a:latin typeface="Arial"/>
                        </a:rPr>
                        <a:t>Unit</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b3b3b3"/>
                    </a:solidFill>
                  </a:tcPr>
                </a:tc>
              </a:tr>
              <a:tr h="1117800">
                <a:tc>
                  <a:txBody>
                    <a:bodyPr lIns="90000" rIns="90000" anchor="t">
                      <a:noAutofit/>
                    </a:bodyPr>
                    <a:p>
                      <a:pPr>
                        <a:lnSpc>
                          <a:spcPct val="100000"/>
                        </a:lnSpc>
                      </a:pPr>
                      <a:r>
                        <a:rPr b="0" lang="en-NZ" sz="1800" spc="-1" strike="noStrike">
                          <a:solidFill>
                            <a:srgbClr val="023f62"/>
                          </a:solidFill>
                          <a:latin typeface="Arial"/>
                        </a:rPr>
                        <a:t>Chubb Multi-national</a:t>
                      </a:r>
                      <a:endParaRPr b="0" lang="en-NZ" sz="1800" spc="-1" strike="noStrike">
                        <a:solidFill>
                          <a:srgbClr val="000000"/>
                        </a:solidFill>
                        <a:latin typeface="Arial"/>
                      </a:endParaRPr>
                    </a:p>
                    <a:p>
                      <a:pPr>
                        <a:lnSpc>
                          <a:spcPct val="100000"/>
                        </a:lnSpc>
                      </a:pPr>
                      <a:r>
                        <a:rPr b="0" lang="en-NZ" sz="1800" spc="-1" strike="noStrike">
                          <a:solidFill>
                            <a:srgbClr val="023f62"/>
                          </a:solidFill>
                          <a:latin typeface="Arial"/>
                        </a:rPr>
                        <a:t>Public Liability Only</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e6e6e6"/>
                    </a:solidFill>
                  </a:tcPr>
                </a:tc>
                <a:tc>
                  <a:txBody>
                    <a:bodyPr lIns="90000" rIns="90000" anchor="t">
                      <a:noAutofit/>
                    </a:bodyPr>
                    <a:p>
                      <a:pPr>
                        <a:lnSpc>
                          <a:spcPct val="100000"/>
                        </a:lnSpc>
                      </a:pPr>
                      <a:r>
                        <a:rPr b="0" lang="en-NZ" sz="1800" spc="-1" strike="noStrike">
                          <a:solidFill>
                            <a:srgbClr val="023f62"/>
                          </a:solidFill>
                          <a:latin typeface="Arial"/>
                        </a:rPr>
                        <a:t>Incorporated Clubs, Districts</a:t>
                      </a:r>
                      <a:endParaRPr b="0" lang="en-NZ" sz="1800" spc="-1" strike="noStrike">
                        <a:solidFill>
                          <a:srgbClr val="000000"/>
                        </a:solidFill>
                        <a:latin typeface="Arial"/>
                      </a:endParaRPr>
                    </a:p>
                    <a:p>
                      <a:pPr>
                        <a:lnSpc>
                          <a:spcPct val="100000"/>
                        </a:lnSpc>
                      </a:pPr>
                      <a:r>
                        <a:rPr b="0" lang="en-NZ" sz="1800" spc="-1" strike="noStrike">
                          <a:solidFill>
                            <a:srgbClr val="023f62"/>
                          </a:solidFill>
                          <a:latin typeface="Arial"/>
                        </a:rPr>
                        <a:t>under Master Policy </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e6e6e6"/>
                    </a:solidFill>
                  </a:tcPr>
                </a:tc>
                <a:tc>
                  <a:txBody>
                    <a:bodyPr lIns="90000" rIns="90000" anchor="t">
                      <a:noAutofit/>
                    </a:bodyPr>
                    <a:p>
                      <a:pPr>
                        <a:lnSpc>
                          <a:spcPct val="100000"/>
                        </a:lnSpc>
                      </a:pPr>
                      <a:r>
                        <a:rPr b="0" lang="en-NZ" sz="1800" spc="-1" strike="noStrike">
                          <a:solidFill>
                            <a:srgbClr val="023f62"/>
                          </a:solidFill>
                          <a:latin typeface="Arial"/>
                        </a:rPr>
                        <a:t>Chubb</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e6e6e6"/>
                    </a:solidFill>
                  </a:tcPr>
                </a:tc>
                <a:tc>
                  <a:txBody>
                    <a:bodyPr lIns="90000" rIns="90000" anchor="t">
                      <a:noAutofit/>
                    </a:bodyPr>
                    <a:p>
                      <a:pPr>
                        <a:lnSpc>
                          <a:spcPct val="100000"/>
                        </a:lnSpc>
                      </a:pPr>
                      <a:r>
                        <a:rPr b="0" lang="en-NZ" sz="1800" spc="-1" strike="noStrike">
                          <a:solidFill>
                            <a:srgbClr val="023f62"/>
                          </a:solidFill>
                          <a:latin typeface="Arial"/>
                        </a:rPr>
                        <a:t>AON</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e6e6e6"/>
                    </a:solidFill>
                  </a:tcPr>
                </a:tc>
                <a:tc>
                  <a:txBody>
                    <a:bodyPr lIns="90000" rIns="90000" anchor="t">
                      <a:noAutofit/>
                    </a:bodyPr>
                    <a:p>
                      <a:pPr>
                        <a:lnSpc>
                          <a:spcPct val="100000"/>
                        </a:lnSpc>
                      </a:pPr>
                      <a:r>
                        <a:rPr b="0" lang="en-NZ" sz="1800" spc="-1" strike="noStrike">
                          <a:solidFill>
                            <a:srgbClr val="023f62"/>
                          </a:solidFill>
                          <a:latin typeface="Arial"/>
                        </a:rPr>
                        <a:t>1 January 2024</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e6e6e6"/>
                    </a:solidFill>
                  </a:tcPr>
                </a:tc>
                <a:tc>
                  <a:txBody>
                    <a:bodyPr lIns="90000" rIns="90000" anchor="t">
                      <a:noAutofit/>
                    </a:bodyPr>
                    <a:p>
                      <a:pPr>
                        <a:lnSpc>
                          <a:spcPct val="100000"/>
                        </a:lnSpc>
                      </a:pPr>
                      <a:r>
                        <a:rPr b="0" lang="en-NZ" sz="1800" spc="-1" strike="noStrike">
                          <a:solidFill>
                            <a:srgbClr val="023f62"/>
                          </a:solidFill>
                          <a:latin typeface="Arial"/>
                        </a:rPr>
                        <a:t>Per capita levy</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e6e6e6"/>
                    </a:solidFill>
                  </a:tcPr>
                </a:tc>
              </a:tr>
              <a:tr h="1373760">
                <a:tc>
                  <a:txBody>
                    <a:bodyPr lIns="90000" rIns="90000" anchor="t">
                      <a:noAutofit/>
                    </a:bodyPr>
                    <a:p>
                      <a:pPr>
                        <a:lnSpc>
                          <a:spcPct val="100000"/>
                        </a:lnSpc>
                      </a:pPr>
                      <a:r>
                        <a:rPr b="0" lang="en-NZ" sz="1800" spc="-1" strike="noStrike">
                          <a:solidFill>
                            <a:srgbClr val="023f62"/>
                          </a:solidFill>
                          <a:latin typeface="Arial"/>
                          <a:ea typeface="Noto Sans CJK SC"/>
                        </a:rPr>
                        <a:t>Forefront for Independent Trusts</a:t>
                      </a:r>
                      <a:endParaRPr b="0" lang="en-NZ" sz="1800" spc="-1" strike="noStrike">
                        <a:solidFill>
                          <a:srgbClr val="000000"/>
                        </a:solidFill>
                        <a:latin typeface="Arial"/>
                      </a:endParaRPr>
                    </a:p>
                    <a:p>
                      <a:pPr>
                        <a:lnSpc>
                          <a:spcPct val="100000"/>
                        </a:lnSpc>
                      </a:pPr>
                      <a:r>
                        <a:rPr b="0" lang="en-NZ" sz="1200" spc="-1" strike="noStrike">
                          <a:solidFill>
                            <a:srgbClr val="ff0000"/>
                          </a:solidFill>
                          <a:latin typeface="Arial"/>
                          <a:ea typeface="Noto Sans CJK SC"/>
                        </a:rPr>
                        <a:t>* for trading trusts or trusts that are not a Club Trust</a:t>
                      </a:r>
                      <a:endParaRPr b="0" lang="en-NZ" sz="12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12240">
                      <a:solidFill>
                        <a:srgbClr val="000000"/>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ea typeface="Noto Sans CJK SC"/>
                        </a:rPr>
                        <a:t>This is a master policy for those non-Club trusts that opt-in for Trustees Cover.</a:t>
                      </a:r>
                      <a:endParaRPr b="0" lang="en-NZ" sz="1800" spc="-1" strike="noStrike">
                        <a:solidFill>
                          <a:srgbClr val="000000"/>
                        </a:solidFill>
                        <a:latin typeface="Arial"/>
                      </a:endParaRPr>
                    </a:p>
                    <a:p>
                      <a:pPr>
                        <a:lnSpc>
                          <a:spcPct val="100000"/>
                        </a:lnSpc>
                      </a:pPr>
                      <a:r>
                        <a:rPr b="0" lang="en-NZ" sz="1400" spc="-1" strike="noStrike">
                          <a:solidFill>
                            <a:srgbClr val="023f62"/>
                          </a:solidFill>
                          <a:latin typeface="Arial"/>
                          <a:ea typeface="Noto Sans CJK SC"/>
                        </a:rPr>
                        <a:t>Note: Club Trusts are covered under the Associations policy.  </a:t>
                      </a:r>
                      <a:endParaRPr b="0" lang="en-NZ" sz="14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12240">
                      <a:solidFill>
                        <a:srgbClr val="000000"/>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ea typeface="Noto Sans CJK SC"/>
                        </a:rPr>
                        <a:t>Chubb</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12240">
                      <a:solidFill>
                        <a:srgbClr val="000000"/>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ea typeface="Noto Sans CJK SC"/>
                        </a:rPr>
                        <a:t>AON</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12240">
                      <a:solidFill>
                        <a:srgbClr val="000000"/>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ea typeface="Noto Sans CJK SC"/>
                        </a:rPr>
                        <a:t>1 January 2024</a:t>
                      </a: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12240">
                      <a:solidFill>
                        <a:srgbClr val="000000"/>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ea typeface="Noto Sans CJK SC"/>
                        </a:rPr>
                        <a:t>Per Trust based on proposal</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12240">
                      <a:solidFill>
                        <a:srgbClr val="000000"/>
                      </a:solidFill>
                      <a:prstDash val="solid"/>
                    </a:lnB>
                    <a:solidFill>
                      <a:srgbClr val="cccccc"/>
                    </a:solidFill>
                  </a:tcPr>
                </a:tc>
              </a:tr>
            </a:tbl>
          </a:graphicData>
        </a:graphic>
      </p:graphicFrame>
      <p:sp>
        <p:nvSpPr>
          <p:cNvPr id="88" name=""/>
          <p:cNvSpPr/>
          <p:nvPr/>
        </p:nvSpPr>
        <p:spPr>
          <a:xfrm>
            <a:off x="3960000" y="360000"/>
            <a:ext cx="3958920" cy="358920"/>
          </a:xfrm>
          <a:prstGeom prst="rect">
            <a:avLst/>
          </a:prstGeom>
          <a:noFill/>
          <a:ln w="36000">
            <a:noFill/>
          </a:ln>
        </p:spPr>
        <p:style>
          <a:lnRef idx="0"/>
          <a:fillRef idx="0"/>
          <a:effectRef idx="0"/>
          <a:fontRef idx="minor"/>
        </p:style>
        <p:txBody>
          <a:bodyPr lIns="90000" rIns="90000" tIns="45000" bIns="45000" anchor="t">
            <a:noAutofit/>
          </a:bodyPr>
          <a:p>
            <a:pPr algn="ctr">
              <a:lnSpc>
                <a:spcPct val="100000"/>
              </a:lnSpc>
            </a:pPr>
            <a:r>
              <a:rPr b="1" lang="en-NZ" sz="1800" spc="-1" strike="noStrike">
                <a:solidFill>
                  <a:srgbClr val="000000"/>
                </a:solidFill>
                <a:latin typeface="Arial"/>
                <a:ea typeface="DejaVu Sans"/>
              </a:rPr>
              <a:t>2023 Programme - Overview</a:t>
            </a:r>
            <a:endParaRPr b="0" lang="en-NZ" sz="18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89" name="" descr=""/>
          <p:cNvPicPr/>
          <p:nvPr/>
        </p:nvPicPr>
        <p:blipFill>
          <a:blip r:embed="rId1"/>
          <a:stretch/>
        </p:blipFill>
        <p:spPr>
          <a:xfrm>
            <a:off x="8221320" y="0"/>
            <a:ext cx="3969720" cy="1078920"/>
          </a:xfrm>
          <a:prstGeom prst="rect">
            <a:avLst/>
          </a:prstGeom>
          <a:ln w="36000">
            <a:noFill/>
          </a:ln>
        </p:spPr>
      </p:pic>
      <p:sp>
        <p:nvSpPr>
          <p:cNvPr id="90" name="Rectangle 4"/>
          <p:cNvSpPr/>
          <p:nvPr/>
        </p:nvSpPr>
        <p:spPr>
          <a:xfrm>
            <a:off x="1080000" y="900000"/>
            <a:ext cx="9897120" cy="472284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p:txBody>
      </p:sp>
      <p:graphicFrame>
        <p:nvGraphicFramePr>
          <p:cNvPr id="91" name=""/>
          <p:cNvGraphicFramePr/>
          <p:nvPr/>
        </p:nvGraphicFramePr>
        <p:xfrm>
          <a:off x="396000" y="744840"/>
          <a:ext cx="11339280" cy="5832000"/>
        </p:xfrm>
        <a:graphic>
          <a:graphicData uri="http://schemas.openxmlformats.org/drawingml/2006/table">
            <a:tbl>
              <a:tblPr/>
              <a:tblGrid>
                <a:gridCol w="1888920"/>
                <a:gridCol w="3519000"/>
                <a:gridCol w="1014120"/>
                <a:gridCol w="1133640"/>
                <a:gridCol w="1888920"/>
                <a:gridCol w="1895040"/>
              </a:tblGrid>
              <a:tr h="349920">
                <a:tc>
                  <a:txBody>
                    <a:bodyPr lIns="90000" rIns="90000" anchor="t">
                      <a:noAutofit/>
                    </a:bodyPr>
                    <a:p>
                      <a:pPr algn="ctr">
                        <a:lnSpc>
                          <a:spcPct val="100000"/>
                        </a:lnSpc>
                      </a:pPr>
                      <a:r>
                        <a:rPr b="0" lang="en-NZ" sz="1800" spc="-1" strike="noStrike">
                          <a:solidFill>
                            <a:srgbClr val="023f62"/>
                          </a:solidFill>
                          <a:latin typeface="Arial"/>
                        </a:rPr>
                        <a:t>Policy</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b3b3b3"/>
                    </a:solidFill>
                  </a:tcPr>
                </a:tc>
                <a:tc>
                  <a:txBody>
                    <a:bodyPr lIns="90000" rIns="90000" anchor="t">
                      <a:noAutofit/>
                    </a:bodyPr>
                    <a:p>
                      <a:pPr algn="ctr">
                        <a:lnSpc>
                          <a:spcPct val="100000"/>
                        </a:lnSpc>
                      </a:pPr>
                      <a:r>
                        <a:rPr b="0" lang="en-NZ" sz="1800" spc="-1" strike="noStrike">
                          <a:solidFill>
                            <a:srgbClr val="023f62"/>
                          </a:solidFill>
                          <a:latin typeface="Arial"/>
                        </a:rPr>
                        <a:t>Insureds</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b3b3b3"/>
                    </a:solidFill>
                  </a:tcPr>
                </a:tc>
                <a:tc>
                  <a:txBody>
                    <a:bodyPr lIns="90000" rIns="90000" anchor="t">
                      <a:noAutofit/>
                    </a:bodyPr>
                    <a:p>
                      <a:pPr algn="ctr">
                        <a:lnSpc>
                          <a:spcPct val="100000"/>
                        </a:lnSpc>
                      </a:pPr>
                      <a:r>
                        <a:rPr b="0" lang="en-NZ" sz="1800" spc="-1" strike="noStrike">
                          <a:solidFill>
                            <a:srgbClr val="023f62"/>
                          </a:solidFill>
                          <a:latin typeface="Arial"/>
                        </a:rPr>
                        <a:t>Insurer</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b3b3b3"/>
                    </a:solidFill>
                  </a:tcPr>
                </a:tc>
                <a:tc>
                  <a:txBody>
                    <a:bodyPr lIns="90000" rIns="90000" anchor="t">
                      <a:noAutofit/>
                    </a:bodyPr>
                    <a:p>
                      <a:pPr algn="ctr">
                        <a:lnSpc>
                          <a:spcPct val="100000"/>
                        </a:lnSpc>
                      </a:pPr>
                      <a:r>
                        <a:rPr b="0" lang="en-NZ" sz="1800" spc="-1" strike="noStrike">
                          <a:solidFill>
                            <a:srgbClr val="023f62"/>
                          </a:solidFill>
                          <a:latin typeface="Arial"/>
                        </a:rPr>
                        <a:t>Broker</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b3b3b3"/>
                    </a:solidFill>
                  </a:tcPr>
                </a:tc>
                <a:tc>
                  <a:txBody>
                    <a:bodyPr lIns="90000" rIns="90000" anchor="t">
                      <a:noAutofit/>
                    </a:bodyPr>
                    <a:p>
                      <a:pPr algn="ctr">
                        <a:lnSpc>
                          <a:spcPct val="100000"/>
                        </a:lnSpc>
                      </a:pPr>
                      <a:r>
                        <a:rPr b="0" lang="en-NZ" sz="1800" spc="-1" strike="noStrike">
                          <a:solidFill>
                            <a:srgbClr val="023f62"/>
                          </a:solidFill>
                          <a:latin typeface="Arial"/>
                        </a:rPr>
                        <a:t>Next Renews</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b3b3b3"/>
                    </a:solidFill>
                  </a:tcPr>
                </a:tc>
                <a:tc>
                  <a:txBody>
                    <a:bodyPr lIns="90000" rIns="90000" anchor="t">
                      <a:noAutofit/>
                    </a:bodyPr>
                    <a:p>
                      <a:pPr algn="ctr">
                        <a:lnSpc>
                          <a:spcPct val="100000"/>
                        </a:lnSpc>
                      </a:pPr>
                      <a:r>
                        <a:rPr b="0" lang="en-NZ" sz="1800" spc="-1" strike="noStrike">
                          <a:solidFill>
                            <a:srgbClr val="023f62"/>
                          </a:solidFill>
                          <a:latin typeface="Arial"/>
                        </a:rPr>
                        <a:t>Unit</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b3b3b3"/>
                    </a:solidFill>
                  </a:tcPr>
                </a:tc>
              </a:tr>
              <a:tr h="1117800">
                <a:tc>
                  <a:txBody>
                    <a:bodyPr lIns="90000" rIns="90000" anchor="t">
                      <a:noAutofit/>
                    </a:bodyPr>
                    <a:p>
                      <a:pPr>
                        <a:lnSpc>
                          <a:spcPct val="100000"/>
                        </a:lnSpc>
                      </a:pPr>
                      <a:r>
                        <a:rPr b="0" lang="en-NZ" sz="1800" spc="-1" strike="noStrike">
                          <a:solidFill>
                            <a:srgbClr val="023f62"/>
                          </a:solidFill>
                          <a:latin typeface="Arial"/>
                          <a:ea typeface="Noto Sans CJK SC"/>
                        </a:rPr>
                        <a:t>Forefront for Rotary Companies</a:t>
                      </a:r>
                      <a:endParaRPr b="0" lang="en-NZ" sz="1800" spc="-1" strike="noStrike">
                        <a:solidFill>
                          <a:srgbClr val="000000"/>
                        </a:solidFill>
                        <a:latin typeface="Arial"/>
                      </a:endParaRPr>
                    </a:p>
                  </a:txBody>
                  <a:tcPr anchor="t" marL="90000" marR="900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ea typeface="Noto Sans CJK SC"/>
                        </a:rPr>
                        <a:t>This is a master policy for those companies that opt-in for Cover </a:t>
                      </a:r>
                      <a:endParaRPr b="0" lang="en-NZ" sz="1800" spc="-1" strike="noStrike">
                        <a:solidFill>
                          <a:srgbClr val="000000"/>
                        </a:solidFill>
                        <a:latin typeface="Arial"/>
                      </a:endParaRPr>
                    </a:p>
                    <a:p>
                      <a:pPr>
                        <a:lnSpc>
                          <a:spcPct val="100000"/>
                        </a:lnSpc>
                      </a:pPr>
                      <a:r>
                        <a:rPr b="0" lang="en-NZ" sz="1200" spc="-1" strike="noStrike">
                          <a:solidFill>
                            <a:srgbClr val="ff0000"/>
                          </a:solidFill>
                          <a:latin typeface="Arial"/>
                          <a:ea typeface="Noto Sans CJK SC"/>
                        </a:rPr>
                        <a:t>* Youth programmes are not permitted unless specifically covered but are covered by the Chubb Mutlinational Gneral/Public liability policy and if accommodation is required by adding and Event policy cover.</a:t>
                      </a:r>
                      <a:endParaRPr b="0" lang="en-NZ" sz="1200" spc="-1" strike="noStrike">
                        <a:solidFill>
                          <a:srgbClr val="000000"/>
                        </a:solidFill>
                        <a:latin typeface="Arial"/>
                      </a:endParaRPr>
                    </a:p>
                  </a:txBody>
                  <a:tcPr anchor="t" marL="90000" marR="900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cccccc"/>
                    </a:solidFill>
                  </a:tcPr>
                </a:tc>
                <a:tc>
                  <a:txBody>
                    <a:bodyPr lIns="90000" rIns="90000" anchor="t">
                      <a:noAutofit/>
                    </a:bodyPr>
                    <a:p>
                      <a:pPr>
                        <a:lnSpc>
                          <a:spcPct val="100000"/>
                        </a:lnSpc>
                      </a:pPr>
                      <a:r>
                        <a:rPr b="0" lang="en-NZ" sz="1800" spc="-1" strike="noStrike">
                          <a:solidFill>
                            <a:srgbClr val="ff0000"/>
                          </a:solidFill>
                          <a:latin typeface="Arial"/>
                          <a:ea typeface="Noto Sans CJK SC"/>
                        </a:rPr>
                        <a:t>Chubb</a:t>
                      </a:r>
                      <a:endParaRPr b="0" lang="en-NZ" sz="1800" spc="-1" strike="noStrike">
                        <a:solidFill>
                          <a:srgbClr val="000000"/>
                        </a:solidFill>
                        <a:latin typeface="Arial"/>
                      </a:endParaRPr>
                    </a:p>
                  </a:txBody>
                  <a:tcPr anchor="t" marL="90000" marR="900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ea typeface="Noto Sans CJK SC"/>
                        </a:rPr>
                        <a:t>AON</a:t>
                      </a:r>
                      <a:endParaRPr b="0" lang="en-NZ" sz="1800" spc="-1" strike="noStrike">
                        <a:solidFill>
                          <a:srgbClr val="000000"/>
                        </a:solidFill>
                        <a:latin typeface="Arial"/>
                      </a:endParaRPr>
                    </a:p>
                  </a:txBody>
                  <a:tcPr anchor="t" marL="90000" marR="900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ea typeface="Noto Sans CJK SC"/>
                        </a:rPr>
                        <a:t>1 January 2024</a:t>
                      </a: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txBody>
                  <a:tcPr anchor="t" marL="90000" marR="900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ea typeface="Noto Sans CJK SC"/>
                        </a:rPr>
                        <a:t>Per company based on a proposal</a:t>
                      </a:r>
                      <a:endParaRPr b="0" lang="en-NZ" sz="1800" spc="-1" strike="noStrike">
                        <a:solidFill>
                          <a:srgbClr val="000000"/>
                        </a:solidFill>
                        <a:latin typeface="Arial"/>
                      </a:endParaRPr>
                    </a:p>
                  </a:txBody>
                  <a:tcPr anchor="t" marL="90000" marR="90000">
                    <a:lnL w="12240">
                      <a:solidFill>
                        <a:srgbClr val="000000"/>
                      </a:solidFill>
                      <a:prstDash val="solid"/>
                    </a:lnL>
                    <a:lnR w="12240">
                      <a:solidFill>
                        <a:srgbClr val="000000"/>
                      </a:solidFill>
                      <a:prstDash val="solid"/>
                    </a:lnR>
                    <a:lnT w="12240">
                      <a:solidFill>
                        <a:srgbClr val="000000"/>
                      </a:solidFill>
                      <a:prstDash val="solid"/>
                    </a:lnT>
                    <a:lnB w="12240">
                      <a:solidFill>
                        <a:srgbClr val="000000"/>
                      </a:solidFill>
                      <a:prstDash val="solid"/>
                    </a:lnB>
                    <a:solidFill>
                      <a:srgbClr val="cccccc"/>
                    </a:solidFill>
                  </a:tcPr>
                </a:tc>
              </a:tr>
              <a:tr h="1117800">
                <a:tc>
                  <a:txBody>
                    <a:bodyPr lIns="90000" rIns="90000" anchor="t">
                      <a:noAutofit/>
                    </a:bodyPr>
                    <a:p>
                      <a:pPr>
                        <a:lnSpc>
                          <a:spcPct val="100000"/>
                        </a:lnSpc>
                      </a:pPr>
                      <a:r>
                        <a:rPr b="0" lang="en-NZ" sz="1800" spc="-1" strike="noStrike">
                          <a:solidFill>
                            <a:srgbClr val="023f62"/>
                          </a:solidFill>
                          <a:highlight>
                            <a:srgbClr val="ff4000"/>
                          </a:highlight>
                          <a:latin typeface="Arial"/>
                          <a:ea typeface="Noto Sans CJK SC"/>
                        </a:rPr>
                        <a:t>Moveables</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e6e6e6"/>
                    </a:solidFill>
                  </a:tcPr>
                </a:tc>
                <a:tc>
                  <a:txBody>
                    <a:bodyPr lIns="90000" rIns="90000" anchor="t">
                      <a:noAutofit/>
                    </a:bodyPr>
                    <a:p>
                      <a:pPr>
                        <a:lnSpc>
                          <a:spcPct val="100000"/>
                        </a:lnSpc>
                      </a:pPr>
                      <a:r>
                        <a:rPr b="0" lang="en-NZ" sz="1800" spc="-1" strike="noStrike">
                          <a:solidFill>
                            <a:srgbClr val="023f62"/>
                          </a:solidFill>
                          <a:highlight>
                            <a:srgbClr val="ff4000"/>
                          </a:highlight>
                          <a:latin typeface="Arial"/>
                          <a:ea typeface="Noto Sans CJK SC"/>
                        </a:rPr>
                        <a:t>Incorporated Clubs, Districts under Master Policy </a:t>
                      </a:r>
                      <a:r>
                        <a:rPr b="0" lang="en-NZ" sz="1400" spc="-1" strike="noStrike">
                          <a:solidFill>
                            <a:srgbClr val="ff0000"/>
                          </a:solidFill>
                          <a:highlight>
                            <a:srgbClr val="ff4000"/>
                          </a:highlight>
                          <a:latin typeface="Arial"/>
                          <a:ea typeface="Noto Sans CJK SC"/>
                        </a:rPr>
                        <a:t>* being re-marketed by AON NZ on a $250k limit with $1k excess</a:t>
                      </a:r>
                      <a:endParaRPr b="0" lang="en-NZ" sz="1400" spc="-1" strike="noStrike">
                        <a:solidFill>
                          <a:srgbClr val="000000"/>
                        </a:solidFill>
                        <a:latin typeface="Arial"/>
                      </a:endParaRPr>
                    </a:p>
                    <a:p>
                      <a:pPr>
                        <a:lnSpc>
                          <a:spcPct val="100000"/>
                        </a:lnSpc>
                      </a:pPr>
                      <a:endParaRPr b="0" lang="en-NZ" sz="1400" spc="-1" strike="noStrike">
                        <a:solidFill>
                          <a:srgbClr val="000000"/>
                        </a:solidFill>
                        <a:latin typeface="Arial"/>
                      </a:endParaRPr>
                    </a:p>
                    <a:p>
                      <a:pPr>
                        <a:lnSpc>
                          <a:spcPct val="100000"/>
                        </a:lnSpc>
                      </a:pPr>
                      <a:r>
                        <a:rPr b="0" lang="en-NZ" sz="2000" spc="-1" strike="noStrike">
                          <a:solidFill>
                            <a:srgbClr val="ff0000"/>
                          </a:solidFill>
                          <a:highlight>
                            <a:srgbClr val="ffffff"/>
                          </a:highlight>
                          <a:latin typeface="Arial"/>
                          <a:ea typeface="Noto Sans CJK SC"/>
                        </a:rPr>
                        <a:t>Cancelled due to lack of take up</a:t>
                      </a:r>
                      <a:endParaRPr b="0" lang="en-NZ" sz="20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e6e6e6"/>
                    </a:solidFill>
                  </a:tcPr>
                </a:tc>
                <a:tc>
                  <a:txBody>
                    <a:bodyPr lIns="90000" rIns="90000" anchor="t">
                      <a:noAutofit/>
                    </a:bodyPr>
                    <a:p>
                      <a:pPr>
                        <a:lnSpc>
                          <a:spcPct val="100000"/>
                        </a:lnSpc>
                      </a:pPr>
                      <a:r>
                        <a:rPr b="0" lang="en-NZ" sz="1800" spc="-1" strike="noStrike">
                          <a:solidFill>
                            <a:srgbClr val="ff0000"/>
                          </a:solidFill>
                          <a:highlight>
                            <a:srgbClr val="ff4000"/>
                          </a:highlight>
                          <a:latin typeface="Arial"/>
                          <a:ea typeface="Noto Sans CJK SC"/>
                        </a:rPr>
                        <a:t>Vero</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e6e6e6"/>
                    </a:solidFill>
                  </a:tcPr>
                </a:tc>
                <a:tc>
                  <a:txBody>
                    <a:bodyPr lIns="90000" rIns="90000" anchor="t">
                      <a:noAutofit/>
                    </a:bodyPr>
                    <a:p>
                      <a:pPr>
                        <a:lnSpc>
                          <a:spcPct val="100000"/>
                        </a:lnSpc>
                      </a:pPr>
                      <a:r>
                        <a:rPr b="0" lang="en-NZ" sz="1800" spc="-1" strike="noStrike">
                          <a:solidFill>
                            <a:srgbClr val="023f62"/>
                          </a:solidFill>
                          <a:highlight>
                            <a:srgbClr val="ff4000"/>
                          </a:highlight>
                          <a:latin typeface="Arial"/>
                          <a:ea typeface="Noto Sans CJK SC"/>
                        </a:rPr>
                        <a:t>AON</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e6e6e6"/>
                    </a:solidFill>
                  </a:tcPr>
                </a:tc>
                <a:tc>
                  <a:txBody>
                    <a:bodyPr lIns="90000" rIns="90000" anchor="t">
                      <a:noAutofit/>
                    </a:bodyPr>
                    <a:p>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e6e6e6"/>
                    </a:solidFill>
                  </a:tcPr>
                </a:tc>
                <a:tc>
                  <a:txBody>
                    <a:bodyPr lIns="90000" rIns="90000" anchor="t">
                      <a:noAutofit/>
                    </a:bodyPr>
                    <a:p>
                      <a:pPr>
                        <a:lnSpc>
                          <a:spcPct val="100000"/>
                        </a:lnSpc>
                      </a:pPr>
                      <a:r>
                        <a:rPr b="0" lang="en-NZ" sz="1800" spc="-1" strike="noStrike">
                          <a:solidFill>
                            <a:srgbClr val="023f62"/>
                          </a:solidFill>
                          <a:highlight>
                            <a:srgbClr val="ff4000"/>
                          </a:highlight>
                          <a:latin typeface="Arial"/>
                          <a:ea typeface="Noto Sans CJK SC"/>
                        </a:rPr>
                        <a:t>Per District and Club with declared assets required if any single asset is valued at more than $5000</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e6e6e6"/>
                    </a:solidFill>
                  </a:tcPr>
                </a:tc>
              </a:tr>
              <a:tr h="1629720">
                <a:tc>
                  <a:txBody>
                    <a:bodyPr lIns="90000" rIns="90000" anchor="t">
                      <a:noAutofit/>
                    </a:bodyPr>
                    <a:p>
                      <a:pPr>
                        <a:lnSpc>
                          <a:spcPct val="100000"/>
                        </a:lnSpc>
                      </a:pPr>
                      <a:r>
                        <a:rPr b="0" lang="en-NZ" sz="1800" spc="-1" strike="noStrike">
                          <a:solidFill>
                            <a:srgbClr val="023f62"/>
                          </a:solidFill>
                          <a:latin typeface="Arial"/>
                          <a:ea typeface="Noto Sans CJK SC"/>
                        </a:rPr>
                        <a:t>Events Cover</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ea typeface="Noto Sans CJK SC"/>
                        </a:rPr>
                        <a:t>Incorporated Clubs, Districts and companies under Master Policy</a:t>
                      </a:r>
                      <a:endParaRPr b="0" lang="en-NZ" sz="1800" spc="-1" strike="noStrike">
                        <a:solidFill>
                          <a:srgbClr val="000000"/>
                        </a:solidFill>
                        <a:latin typeface="Arial"/>
                      </a:endParaRPr>
                    </a:p>
                    <a:p>
                      <a:pPr>
                        <a:lnSpc>
                          <a:spcPct val="100000"/>
                        </a:lnSpc>
                      </a:pPr>
                      <a:r>
                        <a:rPr b="0" lang="en-NZ" sz="1400" spc="-1" strike="noStrike">
                          <a:solidFill>
                            <a:srgbClr val="ff0000"/>
                          </a:solidFill>
                          <a:latin typeface="Arial"/>
                          <a:ea typeface="Noto Sans CJK SC"/>
                        </a:rPr>
                        <a:t>* Underwriting submission completed.  Schedule of known events and awaiting terms to AON NZ</a:t>
                      </a:r>
                      <a:endParaRPr b="0" lang="en-NZ" sz="14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ea typeface="Noto Sans CJK SC"/>
                        </a:rPr>
                        <a:t>Event Cover</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ea typeface="Noto Sans CJK SC"/>
                        </a:rPr>
                        <a:t>AON</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ea typeface="Noto Sans CJK SC"/>
                        </a:rPr>
                        <a:t>31 December 2023</a:t>
                      </a: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ea typeface="Noto Sans CJK SC"/>
                        </a:rPr>
                        <a:t>Per event based on event proposal</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cccccc"/>
                    </a:solidFill>
                  </a:tcPr>
                </a:tc>
              </a:tr>
            </a:tbl>
          </a:graphicData>
        </a:graphic>
      </p:graphicFrame>
      <p:sp>
        <p:nvSpPr>
          <p:cNvPr id="92" name=""/>
          <p:cNvSpPr/>
          <p:nvPr/>
        </p:nvSpPr>
        <p:spPr>
          <a:xfrm>
            <a:off x="4140000" y="360000"/>
            <a:ext cx="3778920" cy="345240"/>
          </a:xfrm>
          <a:prstGeom prst="rect">
            <a:avLst/>
          </a:prstGeom>
          <a:noFill/>
          <a:ln w="36000">
            <a:noFill/>
          </a:ln>
        </p:spPr>
        <p:style>
          <a:lnRef idx="0"/>
          <a:fillRef idx="0"/>
          <a:effectRef idx="0"/>
          <a:fontRef idx="minor"/>
        </p:style>
        <p:txBody>
          <a:bodyPr lIns="90000" rIns="90000" tIns="45000" bIns="45000" anchor="t">
            <a:noAutofit/>
          </a:bodyPr>
          <a:p>
            <a:pPr algn="ctr">
              <a:lnSpc>
                <a:spcPct val="100000"/>
              </a:lnSpc>
            </a:pPr>
            <a:r>
              <a:rPr b="1" lang="en-NZ" sz="1800" spc="-1" strike="noStrike">
                <a:solidFill>
                  <a:srgbClr val="000000"/>
                </a:solidFill>
                <a:latin typeface="Arial"/>
                <a:ea typeface="DejaVu Sans"/>
              </a:rPr>
              <a:t>2023 Programme - Overview</a:t>
            </a:r>
            <a:endParaRPr b="0" lang="en-NZ" sz="18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93" name="" descr=""/>
          <p:cNvPicPr/>
          <p:nvPr/>
        </p:nvPicPr>
        <p:blipFill>
          <a:blip r:embed="rId1"/>
          <a:stretch/>
        </p:blipFill>
        <p:spPr>
          <a:xfrm>
            <a:off x="8221320" y="0"/>
            <a:ext cx="3969720" cy="1078920"/>
          </a:xfrm>
          <a:prstGeom prst="rect">
            <a:avLst/>
          </a:prstGeom>
          <a:ln w="36000">
            <a:noFill/>
          </a:ln>
        </p:spPr>
      </p:pic>
      <p:sp>
        <p:nvSpPr>
          <p:cNvPr id="94" name="Rectangle 8"/>
          <p:cNvSpPr/>
          <p:nvPr/>
        </p:nvSpPr>
        <p:spPr>
          <a:xfrm>
            <a:off x="1080000" y="900000"/>
            <a:ext cx="9897120" cy="472284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p:txBody>
      </p:sp>
      <p:graphicFrame>
        <p:nvGraphicFramePr>
          <p:cNvPr id="95" name=""/>
          <p:cNvGraphicFramePr/>
          <p:nvPr/>
        </p:nvGraphicFramePr>
        <p:xfrm>
          <a:off x="342360" y="946800"/>
          <a:ext cx="11339280" cy="4862160"/>
        </p:xfrm>
        <a:graphic>
          <a:graphicData uri="http://schemas.openxmlformats.org/drawingml/2006/table">
            <a:tbl>
              <a:tblPr/>
              <a:tblGrid>
                <a:gridCol w="1888920"/>
                <a:gridCol w="3519000"/>
                <a:gridCol w="1014120"/>
                <a:gridCol w="1133640"/>
                <a:gridCol w="1888920"/>
                <a:gridCol w="1895040"/>
              </a:tblGrid>
              <a:tr h="347760">
                <a:tc>
                  <a:txBody>
                    <a:bodyPr lIns="90000" rIns="90000" anchor="t">
                      <a:noAutofit/>
                    </a:bodyPr>
                    <a:p>
                      <a:pPr algn="ctr">
                        <a:lnSpc>
                          <a:spcPct val="100000"/>
                        </a:lnSpc>
                      </a:pPr>
                      <a:r>
                        <a:rPr b="0" lang="en-NZ" sz="1800" spc="-1" strike="noStrike">
                          <a:solidFill>
                            <a:srgbClr val="023f62"/>
                          </a:solidFill>
                          <a:latin typeface="Arial"/>
                        </a:rPr>
                        <a:t>Policy</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b3b3b3"/>
                    </a:solidFill>
                  </a:tcPr>
                </a:tc>
                <a:tc>
                  <a:txBody>
                    <a:bodyPr lIns="90000" rIns="90000" anchor="t">
                      <a:noAutofit/>
                    </a:bodyPr>
                    <a:p>
                      <a:pPr algn="ctr">
                        <a:lnSpc>
                          <a:spcPct val="100000"/>
                        </a:lnSpc>
                      </a:pPr>
                      <a:r>
                        <a:rPr b="0" lang="en-NZ" sz="1800" spc="-1" strike="noStrike">
                          <a:solidFill>
                            <a:srgbClr val="023f62"/>
                          </a:solidFill>
                          <a:latin typeface="Arial"/>
                        </a:rPr>
                        <a:t>Insureds</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b3b3b3"/>
                    </a:solidFill>
                  </a:tcPr>
                </a:tc>
                <a:tc>
                  <a:txBody>
                    <a:bodyPr lIns="90000" rIns="90000" anchor="t">
                      <a:noAutofit/>
                    </a:bodyPr>
                    <a:p>
                      <a:pPr algn="ctr">
                        <a:lnSpc>
                          <a:spcPct val="100000"/>
                        </a:lnSpc>
                      </a:pPr>
                      <a:r>
                        <a:rPr b="0" lang="en-NZ" sz="1800" spc="-1" strike="noStrike">
                          <a:solidFill>
                            <a:srgbClr val="023f62"/>
                          </a:solidFill>
                          <a:latin typeface="Arial"/>
                        </a:rPr>
                        <a:t>Insurer</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b3b3b3"/>
                    </a:solidFill>
                  </a:tcPr>
                </a:tc>
                <a:tc>
                  <a:txBody>
                    <a:bodyPr lIns="90000" rIns="90000" anchor="t">
                      <a:noAutofit/>
                    </a:bodyPr>
                    <a:p>
                      <a:pPr algn="ctr">
                        <a:lnSpc>
                          <a:spcPct val="100000"/>
                        </a:lnSpc>
                      </a:pPr>
                      <a:r>
                        <a:rPr b="0" lang="en-NZ" sz="1800" spc="-1" strike="noStrike">
                          <a:solidFill>
                            <a:srgbClr val="023f62"/>
                          </a:solidFill>
                          <a:latin typeface="Arial"/>
                        </a:rPr>
                        <a:t>Broker</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b3b3b3"/>
                    </a:solidFill>
                  </a:tcPr>
                </a:tc>
                <a:tc>
                  <a:txBody>
                    <a:bodyPr lIns="90000" rIns="90000" anchor="t">
                      <a:noAutofit/>
                    </a:bodyPr>
                    <a:p>
                      <a:pPr algn="ctr">
                        <a:lnSpc>
                          <a:spcPct val="100000"/>
                        </a:lnSpc>
                      </a:pPr>
                      <a:r>
                        <a:rPr b="0" lang="en-NZ" sz="1800" spc="-1" strike="noStrike">
                          <a:solidFill>
                            <a:srgbClr val="023f62"/>
                          </a:solidFill>
                          <a:latin typeface="Arial"/>
                        </a:rPr>
                        <a:t>Next Renews</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b3b3b3"/>
                    </a:solidFill>
                  </a:tcPr>
                </a:tc>
                <a:tc>
                  <a:txBody>
                    <a:bodyPr lIns="90000" rIns="90000" anchor="t">
                      <a:noAutofit/>
                    </a:bodyPr>
                    <a:p>
                      <a:pPr algn="ctr">
                        <a:lnSpc>
                          <a:spcPct val="100000"/>
                        </a:lnSpc>
                      </a:pPr>
                      <a:r>
                        <a:rPr b="0" lang="en-NZ" sz="1800" spc="-1" strike="noStrike">
                          <a:solidFill>
                            <a:srgbClr val="023f62"/>
                          </a:solidFill>
                          <a:latin typeface="Arial"/>
                        </a:rPr>
                        <a:t>Unit</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b3b3b3"/>
                    </a:solidFill>
                  </a:tcPr>
                </a:tc>
              </a:tr>
              <a:tr h="1259280">
                <a:tc>
                  <a:txBody>
                    <a:bodyPr lIns="90000" rIns="90000" anchor="t">
                      <a:noAutofit/>
                    </a:bodyPr>
                    <a:p>
                      <a:pPr>
                        <a:lnSpc>
                          <a:spcPct val="100000"/>
                        </a:lnSpc>
                      </a:pPr>
                      <a:r>
                        <a:rPr b="0" lang="en-NZ" sz="1800" spc="-1" strike="noStrike">
                          <a:solidFill>
                            <a:srgbClr val="023f62"/>
                          </a:solidFill>
                          <a:latin typeface="Arial"/>
                          <a:ea typeface="Noto Sans CJK SC"/>
                        </a:rPr>
                        <a:t>Corporate Rotary Travel Cover</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ea typeface="Noto Sans CJK SC"/>
                        </a:rPr>
                        <a:t>Incorporated Clubs, Districts and companies under Master Policy</a:t>
                      </a:r>
                      <a:endParaRPr b="0" lang="en-NZ" sz="1800" spc="-1" strike="noStrike">
                        <a:solidFill>
                          <a:srgbClr val="000000"/>
                        </a:solidFill>
                        <a:latin typeface="Arial"/>
                      </a:endParaRPr>
                    </a:p>
                    <a:p>
                      <a:pPr>
                        <a:lnSpc>
                          <a:spcPct val="100000"/>
                        </a:lnSpc>
                      </a:pPr>
                      <a:r>
                        <a:rPr b="0" lang="en-NZ" sz="1400" spc="-1" strike="noStrike">
                          <a:solidFill>
                            <a:srgbClr val="ff0000"/>
                          </a:solidFill>
                          <a:latin typeface="Arial"/>
                          <a:ea typeface="Noto Sans CJK SC"/>
                        </a:rPr>
                        <a:t>* Underwriting submission completed.  Business policy in place.</a:t>
                      </a:r>
                      <a:endParaRPr b="0" lang="en-NZ" sz="1400" spc="-1" strike="noStrike">
                        <a:solidFill>
                          <a:srgbClr val="000000"/>
                        </a:solidFill>
                        <a:latin typeface="Arial"/>
                      </a:endParaRPr>
                    </a:p>
                    <a:p>
                      <a:pPr>
                        <a:lnSpc>
                          <a:spcPct val="100000"/>
                        </a:lnSpc>
                      </a:pP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cccccc"/>
                    </a:solidFill>
                  </a:tcPr>
                </a:tc>
                <a:tc>
                  <a:txBody>
                    <a:bodyPr lIns="90000" rIns="90000" anchor="t">
                      <a:noAutofit/>
                    </a:bodyPr>
                    <a:p>
                      <a:pPr>
                        <a:lnSpc>
                          <a:spcPct val="100000"/>
                        </a:lnSpc>
                      </a:pPr>
                      <a:r>
                        <a:rPr b="0" lang="en-NZ" sz="900" spc="-1" strike="noStrike">
                          <a:solidFill>
                            <a:srgbClr val="023f62"/>
                          </a:solidFill>
                          <a:latin typeface="Arial"/>
                          <a:ea typeface="Noto Sans CJK SC"/>
                        </a:rPr>
                        <a:t>tai/Canopius</a:t>
                      </a:r>
                      <a:endParaRPr b="0" lang="en-NZ" sz="9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ea typeface="Noto Sans CJK SC"/>
                        </a:rPr>
                        <a:t>AON</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ea typeface="Noto Sans CJK SC"/>
                        </a:rPr>
                        <a:t>1 January 2024</a:t>
                      </a: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ea typeface="Noto Sans CJK SC"/>
                        </a:rPr>
                        <a:t>Travel days based on travel advice</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cccccc"/>
                    </a:solidFill>
                  </a:tcPr>
                </a:tc>
              </a:tr>
              <a:tr h="1627560">
                <a:tc>
                  <a:txBody>
                    <a:bodyPr lIns="90000" rIns="90000" anchor="t">
                      <a:noAutofit/>
                    </a:bodyPr>
                    <a:p>
                      <a:pPr>
                        <a:lnSpc>
                          <a:spcPct val="100000"/>
                        </a:lnSpc>
                      </a:pPr>
                      <a:r>
                        <a:rPr b="0" lang="en-NZ" sz="1800" spc="-1" strike="noStrike">
                          <a:solidFill>
                            <a:srgbClr val="023f62"/>
                          </a:solidFill>
                          <a:latin typeface="Arial"/>
                          <a:ea typeface="Noto Sans CJK SC"/>
                        </a:rPr>
                        <a:t>Personal Lines Travel</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e6e6e6"/>
                    </a:solidFill>
                  </a:tcPr>
                </a:tc>
                <a:tc>
                  <a:txBody>
                    <a:bodyPr lIns="90000" rIns="90000" anchor="t">
                      <a:noAutofit/>
                    </a:bodyPr>
                    <a:p>
                      <a:pPr>
                        <a:lnSpc>
                          <a:spcPct val="100000"/>
                        </a:lnSpc>
                      </a:pPr>
                      <a:r>
                        <a:rPr b="0" lang="en-NZ" sz="1800" spc="-1" strike="noStrike">
                          <a:solidFill>
                            <a:srgbClr val="023f62"/>
                          </a:solidFill>
                          <a:latin typeface="Arial"/>
                          <a:ea typeface="Noto Sans CJK SC"/>
                        </a:rPr>
                        <a:t>Travellers that are or are  associated with any Club Programme</a:t>
                      </a:r>
                      <a:endParaRPr b="0" lang="en-NZ" sz="1800" spc="-1" strike="noStrike">
                        <a:solidFill>
                          <a:srgbClr val="000000"/>
                        </a:solidFill>
                        <a:latin typeface="Arial"/>
                      </a:endParaRPr>
                    </a:p>
                    <a:p>
                      <a:pPr>
                        <a:lnSpc>
                          <a:spcPct val="100000"/>
                        </a:lnSpc>
                      </a:pPr>
                      <a:r>
                        <a:rPr b="0" lang="en-NZ" sz="1800" spc="-1" strike="noStrike">
                          <a:solidFill>
                            <a:srgbClr val="ff0000"/>
                          </a:solidFill>
                          <a:latin typeface="Arial"/>
                          <a:ea typeface="Noto Sans CJK SC"/>
                        </a:rPr>
                        <a:t>* Underwriting submission completed.  Terms are being sought with AON</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e6e6e6"/>
                    </a:solidFill>
                  </a:tcPr>
                </a:tc>
                <a:tc>
                  <a:txBody>
                    <a:bodyPr lIns="90000" rIns="90000" anchor="t">
                      <a:noAutofit/>
                    </a:bodyPr>
                    <a:p>
                      <a:pPr>
                        <a:lnSpc>
                          <a:spcPct val="100000"/>
                        </a:lnSpc>
                      </a:pPr>
                      <a:r>
                        <a:rPr b="0" lang="en-NZ" sz="1800" spc="-1" strike="noStrike">
                          <a:solidFill>
                            <a:srgbClr val="023f62"/>
                          </a:solidFill>
                          <a:latin typeface="Arial"/>
                          <a:ea typeface="Noto Sans CJK SC"/>
                        </a:rPr>
                        <a:t>No carrier at this point</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e6e6e6"/>
                    </a:solidFill>
                  </a:tcPr>
                </a:tc>
                <a:tc>
                  <a:txBody>
                    <a:bodyPr lIns="90000" rIns="90000" anchor="t">
                      <a:noAutofit/>
                    </a:bodyPr>
                    <a:p>
                      <a:pPr>
                        <a:lnSpc>
                          <a:spcPct val="100000"/>
                        </a:lnSpc>
                      </a:pPr>
                      <a:r>
                        <a:rPr b="0" lang="en-NZ" sz="1800" spc="-1" strike="noStrike">
                          <a:solidFill>
                            <a:srgbClr val="023f62"/>
                          </a:solidFill>
                          <a:latin typeface="Arial"/>
                          <a:ea typeface="Noto Sans CJK SC"/>
                        </a:rPr>
                        <a:t>AON</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e6e6e6"/>
                    </a:solidFill>
                  </a:tcPr>
                </a:tc>
                <a:tc>
                  <a:txBody>
                    <a:bodyPr lIns="90000" rIns="90000" anchor="t">
                      <a:noAutofit/>
                    </a:bodyPr>
                    <a:p>
                      <a:pPr>
                        <a:lnSpc>
                          <a:spcPct val="100000"/>
                        </a:lnSpc>
                      </a:pP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e6e6e6"/>
                    </a:solidFill>
                  </a:tcPr>
                </a:tc>
                <a:tc>
                  <a:txBody>
                    <a:bodyPr lIns="90000" rIns="90000" anchor="t">
                      <a:noAutofit/>
                    </a:bodyPr>
                    <a:p>
                      <a:pPr>
                        <a:lnSpc>
                          <a:spcPct val="100000"/>
                        </a:lnSpc>
                      </a:pPr>
                      <a:r>
                        <a:rPr b="0" lang="en-NZ" sz="1800" spc="-1" strike="noStrike">
                          <a:solidFill>
                            <a:srgbClr val="023f62"/>
                          </a:solidFill>
                          <a:latin typeface="Arial"/>
                          <a:ea typeface="Noto Sans CJK SC"/>
                        </a:rPr>
                        <a:t>Travel days based on travel advice</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e6e6e6"/>
                    </a:solidFill>
                  </a:tcPr>
                </a:tc>
              </a:tr>
              <a:tr h="1627560">
                <a:tc>
                  <a:txBody>
                    <a:bodyPr lIns="90000" rIns="90000" anchor="t">
                      <a:noAutofit/>
                    </a:bodyPr>
                    <a:p>
                      <a:pPr>
                        <a:lnSpc>
                          <a:spcPct val="100000"/>
                        </a:lnSpc>
                      </a:pPr>
                      <a:r>
                        <a:rPr b="0" lang="en-NZ" sz="1800" spc="-1" strike="noStrike">
                          <a:solidFill>
                            <a:srgbClr val="023f62"/>
                          </a:solidFill>
                          <a:latin typeface="Arial"/>
                          <a:ea typeface="Noto Sans CJK SC"/>
                        </a:rPr>
                        <a:t>Personal Lines – Householders and MV </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ea typeface="Noto Sans CJK SC"/>
                        </a:rPr>
                        <a:t>Member of any Club Programme</a:t>
                      </a: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r>
                        <a:rPr b="0" lang="en-NZ" sz="1800" spc="-1" strike="noStrike">
                          <a:solidFill>
                            <a:srgbClr val="ff0000"/>
                          </a:solidFill>
                          <a:latin typeface="Arial"/>
                          <a:ea typeface="Noto Sans CJK SC"/>
                        </a:rPr>
                        <a:t>* Underwriting submission being worked on – carrier dependant   Terms are being sought with AON with Vero</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ea typeface="Noto Sans CJK SC"/>
                        </a:rPr>
                        <a:t>TBA</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ea typeface="Noto Sans CJK SC"/>
                        </a:rPr>
                        <a:t>AON</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cccccc"/>
                    </a:solidFill>
                  </a:tcPr>
                </a:tc>
                <a:tc>
                  <a:txBody>
                    <a:bodyPr lIns="90000" rIns="90000" anchor="t">
                      <a:noAutofit/>
                    </a:bodyPr>
                    <a:p>
                      <a:pPr>
                        <a:lnSpc>
                          <a:spcPct val="100000"/>
                        </a:lnSpc>
                      </a:pP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cccccc"/>
                    </a:solidFill>
                  </a:tcPr>
                </a:tc>
                <a:tc>
                  <a:txBody>
                    <a:bodyPr lIns="90000" rIns="90000" anchor="t">
                      <a:noAutofit/>
                    </a:bodyPr>
                    <a:p>
                      <a:pPr>
                        <a:lnSpc>
                          <a:spcPct val="100000"/>
                        </a:lnSpc>
                      </a:pPr>
                      <a:r>
                        <a:rPr b="0" lang="en-NZ" sz="1800" spc="-1" strike="noStrike">
                          <a:solidFill>
                            <a:srgbClr val="023f62"/>
                          </a:solidFill>
                          <a:latin typeface="Arial"/>
                          <a:ea typeface="Noto Sans CJK SC"/>
                        </a:rPr>
                        <a:t>Per proposal</a:t>
                      </a:r>
                      <a:endParaRPr b="0" lang="en-NZ" sz="1800" spc="-1" strike="noStrike">
                        <a:solidFill>
                          <a:srgbClr val="000000"/>
                        </a:solidFill>
                        <a:latin typeface="Arial"/>
                      </a:endParaRPr>
                    </a:p>
                  </a:txBody>
                  <a:tcPr anchor="t" marL="90000" marR="90000">
                    <a:lnL w="720">
                      <a:solidFill>
                        <a:srgbClr val="ffffff"/>
                      </a:solidFill>
                      <a:prstDash val="solid"/>
                    </a:lnL>
                    <a:lnR w="720">
                      <a:solidFill>
                        <a:srgbClr val="ffffff"/>
                      </a:solidFill>
                      <a:prstDash val="solid"/>
                    </a:lnR>
                    <a:lnT w="720">
                      <a:solidFill>
                        <a:srgbClr val="ffffff"/>
                      </a:solidFill>
                      <a:prstDash val="solid"/>
                    </a:lnT>
                    <a:lnB w="720">
                      <a:solidFill>
                        <a:srgbClr val="ffffff"/>
                      </a:solidFill>
                      <a:prstDash val="solid"/>
                    </a:lnB>
                    <a:solidFill>
                      <a:srgbClr val="cccccc"/>
                    </a:solidFill>
                  </a:tcPr>
                </a:tc>
              </a:tr>
            </a:tbl>
          </a:graphicData>
        </a:graphic>
      </p:graphicFrame>
      <p:sp>
        <p:nvSpPr>
          <p:cNvPr id="96" name=""/>
          <p:cNvSpPr/>
          <p:nvPr/>
        </p:nvSpPr>
        <p:spPr>
          <a:xfrm>
            <a:off x="4140000" y="360000"/>
            <a:ext cx="3778920" cy="345240"/>
          </a:xfrm>
          <a:prstGeom prst="rect">
            <a:avLst/>
          </a:prstGeom>
          <a:noFill/>
          <a:ln w="36000">
            <a:noFill/>
          </a:ln>
        </p:spPr>
        <p:style>
          <a:lnRef idx="0"/>
          <a:fillRef idx="0"/>
          <a:effectRef idx="0"/>
          <a:fontRef idx="minor"/>
        </p:style>
        <p:txBody>
          <a:bodyPr lIns="90000" rIns="90000" tIns="45000" bIns="45000" anchor="t">
            <a:noAutofit/>
          </a:bodyPr>
          <a:p>
            <a:pPr algn="ctr">
              <a:lnSpc>
                <a:spcPct val="100000"/>
              </a:lnSpc>
            </a:pPr>
            <a:r>
              <a:rPr b="1" lang="en-NZ" sz="1800" spc="-1" strike="noStrike">
                <a:solidFill>
                  <a:srgbClr val="000000"/>
                </a:solidFill>
                <a:latin typeface="Arial"/>
                <a:ea typeface="DejaVu Sans"/>
              </a:rPr>
              <a:t>2022 Programme - Overview</a:t>
            </a:r>
            <a:endParaRPr b="0" lang="en-NZ" sz="18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97" name="" descr=""/>
          <p:cNvPicPr/>
          <p:nvPr/>
        </p:nvPicPr>
        <p:blipFill>
          <a:blip r:embed="rId1"/>
          <a:stretch/>
        </p:blipFill>
        <p:spPr>
          <a:xfrm>
            <a:off x="8221320" y="0"/>
            <a:ext cx="3969720" cy="1078920"/>
          </a:xfrm>
          <a:prstGeom prst="rect">
            <a:avLst/>
          </a:prstGeom>
          <a:ln w="36000">
            <a:noFill/>
          </a:ln>
        </p:spPr>
      </p:pic>
      <p:sp>
        <p:nvSpPr>
          <p:cNvPr id="98" name="Rectangle 38"/>
          <p:cNvSpPr/>
          <p:nvPr/>
        </p:nvSpPr>
        <p:spPr>
          <a:xfrm>
            <a:off x="1080000" y="900000"/>
            <a:ext cx="9897120" cy="472284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p:txBody>
      </p:sp>
      <p:sp>
        <p:nvSpPr>
          <p:cNvPr id="99" name=""/>
          <p:cNvSpPr/>
          <p:nvPr/>
        </p:nvSpPr>
        <p:spPr>
          <a:xfrm>
            <a:off x="3960000" y="360000"/>
            <a:ext cx="3958920" cy="358920"/>
          </a:xfrm>
          <a:prstGeom prst="rect">
            <a:avLst/>
          </a:prstGeom>
          <a:noFill/>
          <a:ln w="36000">
            <a:noFill/>
          </a:ln>
        </p:spPr>
        <p:style>
          <a:lnRef idx="0"/>
          <a:fillRef idx="0"/>
          <a:effectRef idx="0"/>
          <a:fontRef idx="minor"/>
        </p:style>
        <p:txBody>
          <a:bodyPr lIns="90000" rIns="90000" tIns="45000" bIns="45000" anchor="t">
            <a:noAutofit/>
          </a:bodyPr>
          <a:p>
            <a:pPr algn="ctr">
              <a:lnSpc>
                <a:spcPct val="100000"/>
              </a:lnSpc>
            </a:pPr>
            <a:r>
              <a:rPr b="1" lang="en-NZ" sz="1800" spc="-1" strike="noStrike">
                <a:solidFill>
                  <a:srgbClr val="000000"/>
                </a:solidFill>
                <a:latin typeface="Arial"/>
                <a:ea typeface="DejaVu Sans"/>
              </a:rPr>
              <a:t>The peril of double insurance</a:t>
            </a:r>
            <a:endParaRPr b="0" lang="en-NZ" sz="1800" spc="-1" strike="noStrike">
              <a:solidFill>
                <a:srgbClr val="000000"/>
              </a:solidFill>
              <a:latin typeface="Arial"/>
            </a:endParaRPr>
          </a:p>
        </p:txBody>
      </p:sp>
      <p:sp>
        <p:nvSpPr>
          <p:cNvPr id="100" name=""/>
          <p:cNvSpPr/>
          <p:nvPr/>
        </p:nvSpPr>
        <p:spPr>
          <a:xfrm>
            <a:off x="540000" y="901800"/>
            <a:ext cx="10978920" cy="5154480"/>
          </a:xfrm>
          <a:prstGeom prst="rect">
            <a:avLst/>
          </a:prstGeom>
          <a:noFill/>
          <a:ln w="36000">
            <a:noFill/>
          </a:ln>
        </p:spPr>
        <p:style>
          <a:lnRef idx="0"/>
          <a:fillRef idx="0"/>
          <a:effectRef idx="0"/>
          <a:fontRef idx="minor"/>
        </p:style>
        <p:txBody>
          <a:bodyPr lIns="90000" rIns="90000" tIns="45000" bIns="45000" anchor="t">
            <a:noAutofit/>
          </a:bodyPr>
          <a:p>
            <a:pPr>
              <a:lnSpc>
                <a:spcPct val="100000"/>
              </a:lnSpc>
            </a:pPr>
            <a:r>
              <a:rPr b="0" lang="en-NZ" sz="1200" spc="-1" strike="noStrike">
                <a:solidFill>
                  <a:srgbClr val="000000"/>
                </a:solidFill>
                <a:latin typeface="Arial"/>
                <a:ea typeface="DejaVu Sans"/>
              </a:rPr>
              <a:t>Different types of organisations, incorporated societies, trusts and companies are part of how we are organised and work.  As the risks are different for the different entities, we have to work with our brokers and insurers to make sure the insurance is the right policy for each type of entity.  This is the same with assets.  Insuring a house is different from insuring a car!</a:t>
            </a:r>
            <a:endParaRPr b="0" lang="en-NZ" sz="1200" spc="-1" strike="noStrike">
              <a:solidFill>
                <a:srgbClr val="000000"/>
              </a:solidFill>
              <a:latin typeface="Arial"/>
            </a:endParaRPr>
          </a:p>
          <a:p>
            <a:pPr>
              <a:lnSpc>
                <a:spcPct val="100000"/>
              </a:lnSpc>
            </a:pPr>
            <a:r>
              <a:rPr b="0" lang="en-NZ" sz="1200" spc="-1" strike="noStrike">
                <a:solidFill>
                  <a:srgbClr val="000000"/>
                </a:solidFill>
                <a:latin typeface="Arial"/>
                <a:ea typeface="DejaVu Sans"/>
              </a:rPr>
              <a:t>Your insurance team that works on insurance issues needs experience or to have members that are willing to learn about the different types of cover.</a:t>
            </a:r>
            <a:endParaRPr b="0" lang="en-NZ" sz="1200" spc="-1" strike="noStrike">
              <a:solidFill>
                <a:srgbClr val="000000"/>
              </a:solidFill>
              <a:latin typeface="Arial"/>
            </a:endParaRPr>
          </a:p>
          <a:p>
            <a:pPr>
              <a:lnSpc>
                <a:spcPct val="100000"/>
              </a:lnSpc>
            </a:pPr>
            <a:r>
              <a:rPr b="0" lang="en-NZ" sz="1200" spc="-1" strike="noStrike">
                <a:solidFill>
                  <a:srgbClr val="000000"/>
                </a:solidFill>
                <a:latin typeface="Arial"/>
                <a:ea typeface="DejaVu Sans"/>
              </a:rPr>
              <a:t>A specific issue that your team has dealt with is when policies overlap leading to duplicated cover.</a:t>
            </a:r>
            <a:endParaRPr b="0" lang="en-NZ" sz="1200" spc="-1" strike="noStrike">
              <a:solidFill>
                <a:srgbClr val="000000"/>
              </a:solidFill>
              <a:latin typeface="Arial"/>
            </a:endParaRPr>
          </a:p>
          <a:p>
            <a:pPr>
              <a:lnSpc>
                <a:spcPct val="100000"/>
              </a:lnSpc>
            </a:pPr>
            <a:r>
              <a:rPr b="0" lang="en-NZ" sz="1200" spc="-1" strike="noStrike">
                <a:solidFill>
                  <a:srgbClr val="000000"/>
                </a:solidFill>
                <a:latin typeface="Arial"/>
                <a:ea typeface="DejaVu Sans"/>
              </a:rPr>
              <a:t>This issue is most often encountered in health insurance and, in particular, by travellers who may have un-intentionally taken up duplicated covers by buying travel insurance and having ‘free’ cover via a credit card program.  This can lead to having to make claims under both policies and the danger that each policy requires the claim to be processed first by the other insurer – the double insurance peril.</a:t>
            </a:r>
            <a:endParaRPr b="0" lang="en-NZ" sz="1200" spc="-1" strike="noStrike">
              <a:solidFill>
                <a:srgbClr val="000000"/>
              </a:solidFill>
              <a:latin typeface="Arial"/>
            </a:endParaRPr>
          </a:p>
          <a:p>
            <a:pPr>
              <a:lnSpc>
                <a:spcPct val="100000"/>
              </a:lnSpc>
            </a:pPr>
            <a:r>
              <a:rPr b="0" lang="en-NZ" sz="1200" spc="-1" strike="noStrike">
                <a:solidFill>
                  <a:srgbClr val="000000"/>
                </a:solidFill>
                <a:latin typeface="Arial"/>
                <a:ea typeface="DejaVu Sans"/>
              </a:rPr>
              <a:t>Your team has had to deal with this issue to ensure each of the policies fit together or stand alone.</a:t>
            </a:r>
            <a:endParaRPr b="0" lang="en-NZ" sz="1200" spc="-1" strike="noStrike">
              <a:solidFill>
                <a:srgbClr val="000000"/>
              </a:solidFill>
              <a:latin typeface="Arial"/>
            </a:endParaRPr>
          </a:p>
          <a:p>
            <a:pPr>
              <a:lnSpc>
                <a:spcPct val="100000"/>
              </a:lnSpc>
            </a:pPr>
            <a:r>
              <a:rPr b="0" lang="en-NZ" sz="1200" spc="-1" strike="noStrike">
                <a:solidFill>
                  <a:srgbClr val="000000"/>
                </a:solidFill>
                <a:latin typeface="Arial"/>
                <a:ea typeface="DejaVu Sans"/>
              </a:rPr>
              <a:t>This is why the graphic on the previous page shows the Trust and Company policies as not being interlocked in the jigsaw with the General/Public Liability.  Each of those policies for non-Club trusts and Rotary companies have their own General and Public liability sections so the insurance cover for General/Public liability for those entities is they are running an event is not the $10million cover that is in the Chubb Multi-national General/Public liability policy.</a:t>
            </a:r>
            <a:endParaRPr b="0" lang="en-NZ" sz="1200" spc="-1" strike="noStrike">
              <a:solidFill>
                <a:srgbClr val="000000"/>
              </a:solidFill>
              <a:latin typeface="Arial"/>
            </a:endParaRPr>
          </a:p>
          <a:p>
            <a:pPr>
              <a:lnSpc>
                <a:spcPct val="100000"/>
              </a:lnSpc>
            </a:pPr>
            <a:r>
              <a:rPr b="0" lang="en-NZ" sz="1200" spc="-1" strike="noStrike">
                <a:solidFill>
                  <a:srgbClr val="000000"/>
                </a:solidFill>
                <a:latin typeface="Arial"/>
                <a:ea typeface="DejaVu Sans"/>
              </a:rPr>
              <a:t>Finally, if an event has risks relating to activities such as sport based events, community fairs, trade exhibitors, garden or house tours, attendee accommodation, live music and, generally where tickets may be sold to the public the event organiser needs to consider whether the General/Public Liability cover needs to be extended by EVENT INSURANCE.   That cover is available and organised under a national policy with Sage, a Lloyds of London insurer through its local arm, Event Cover.  There is a specific agreement in the 2 policies to cover double insurance.  This required both insurers to agree.  The event cover has been obtained at a favourable rate per event and if that cover is needed the peril of double insurance is avoided.</a:t>
            </a:r>
            <a:endParaRPr b="0" lang="en-NZ" sz="1200" spc="-1" strike="noStrike">
              <a:solidFill>
                <a:srgbClr val="000000"/>
              </a:solidFill>
              <a:latin typeface="Arial"/>
            </a:endParaRPr>
          </a:p>
          <a:p>
            <a:pPr>
              <a:lnSpc>
                <a:spcPct val="100000"/>
              </a:lnSpc>
            </a:pPr>
            <a:r>
              <a:rPr b="0" lang="en-NZ" sz="1200" spc="-1" strike="noStrike">
                <a:solidFill>
                  <a:srgbClr val="000000"/>
                </a:solidFill>
                <a:latin typeface="Arial"/>
                <a:ea typeface="DejaVu Sans"/>
              </a:rPr>
              <a:t>Here is the detail relating to the clauses in each policy:</a:t>
            </a:r>
            <a:endParaRPr b="0" lang="en-NZ" sz="1200" spc="-1" strike="noStrike">
              <a:solidFill>
                <a:srgbClr val="000000"/>
              </a:solidFill>
              <a:latin typeface="Arial"/>
            </a:endParaRPr>
          </a:p>
          <a:p>
            <a:pPr>
              <a:lnSpc>
                <a:spcPct val="100000"/>
              </a:lnSpc>
            </a:pPr>
            <a:r>
              <a:rPr b="0" lang="en-NZ" sz="1200" spc="-1" strike="noStrike">
                <a:solidFill>
                  <a:srgbClr val="000000"/>
                </a:solidFill>
                <a:latin typeface="Arial"/>
                <a:ea typeface="DejaVu Sans"/>
              </a:rPr>
              <a:t>The Event Cover policy at Clause 14. states:</a:t>
            </a:r>
            <a:endParaRPr b="0" lang="en-NZ" sz="1200" spc="-1" strike="noStrike">
              <a:solidFill>
                <a:srgbClr val="000000"/>
              </a:solidFill>
              <a:latin typeface="Arial"/>
            </a:endParaRPr>
          </a:p>
          <a:p>
            <a:pPr>
              <a:lnSpc>
                <a:spcPct val="100000"/>
              </a:lnSpc>
            </a:pPr>
            <a:r>
              <a:rPr b="0" lang="en-NZ" sz="1200" spc="-1" strike="noStrike">
                <a:solidFill>
                  <a:srgbClr val="000000"/>
                </a:solidFill>
                <a:latin typeface="Arial"/>
                <a:ea typeface="DejaVu Sans"/>
              </a:rPr>
              <a:t>Other Insurance If the INSURED is entitled to indemnity under any other insurance, this POLICY shall operate in excess of such other insurance, even if the other insurance policy has another insurance condition to similar effect.</a:t>
            </a:r>
            <a:endParaRPr b="0" lang="en-NZ" sz="1200" spc="-1" strike="noStrike">
              <a:solidFill>
                <a:srgbClr val="000000"/>
              </a:solidFill>
              <a:latin typeface="Arial"/>
            </a:endParaRPr>
          </a:p>
          <a:p>
            <a:pPr>
              <a:lnSpc>
                <a:spcPct val="100000"/>
              </a:lnSpc>
            </a:pPr>
            <a:r>
              <a:rPr b="0" lang="en-NZ" sz="1200" spc="-1" strike="noStrike">
                <a:solidFill>
                  <a:srgbClr val="000000"/>
                </a:solidFill>
                <a:latin typeface="Arial"/>
                <a:ea typeface="DejaVu Sans"/>
              </a:rPr>
              <a:t>The Chubb Multinational General/Public Liability Policy states under General Condition 5.11</a:t>
            </a:r>
            <a:endParaRPr b="0" lang="en-NZ" sz="1200" spc="-1" strike="noStrike">
              <a:solidFill>
                <a:srgbClr val="000000"/>
              </a:solidFill>
              <a:latin typeface="Arial"/>
            </a:endParaRPr>
          </a:p>
          <a:p>
            <a:pPr>
              <a:lnSpc>
                <a:spcPct val="100000"/>
              </a:lnSpc>
            </a:pPr>
            <a:r>
              <a:rPr b="0" lang="en-NZ" sz="1200" spc="-1" strike="noStrike">
                <a:solidFill>
                  <a:srgbClr val="000000"/>
                </a:solidFill>
                <a:latin typeface="Arial"/>
                <a:ea typeface="DejaVu Sans"/>
              </a:rPr>
              <a:t>Other Insurance If other valid insurance with any other Insurer is available to the Insured covering a loss also covered by this Policy, then Chubb shall only be liable for the amount payable in excess over and above such other insurance. </a:t>
            </a:r>
            <a:endParaRPr b="0" lang="en-NZ" sz="1200" spc="-1" strike="noStrike">
              <a:solidFill>
                <a:srgbClr val="000000"/>
              </a:solidFill>
              <a:latin typeface="Arial"/>
            </a:endParaRPr>
          </a:p>
          <a:p>
            <a:pPr algn="ctr">
              <a:lnSpc>
                <a:spcPct val="100000"/>
              </a:lnSpc>
            </a:pPr>
            <a:endParaRPr b="0" lang="en-NZ" sz="1200" spc="-1" strike="noStrike">
              <a:solidFill>
                <a:srgbClr val="000000"/>
              </a:solidFill>
              <a:latin typeface="Arial"/>
            </a:endParaRPr>
          </a:p>
          <a:p>
            <a:pPr algn="ctr">
              <a:lnSpc>
                <a:spcPct val="100000"/>
              </a:lnSpc>
            </a:pPr>
            <a:r>
              <a:rPr b="0" lang="en-NZ" sz="1400" spc="-1" strike="noStrike">
                <a:solidFill>
                  <a:srgbClr val="023f62"/>
                </a:solidFill>
                <a:latin typeface="Arial"/>
                <a:ea typeface="DejaVu Sans"/>
              </a:rPr>
              <a:t>This conflict of terms has been resolved by</a:t>
            </a:r>
            <a:endParaRPr b="0" lang="en-NZ" sz="1400" spc="-1" strike="noStrike">
              <a:solidFill>
                <a:srgbClr val="000000"/>
              </a:solidFill>
              <a:latin typeface="Arial"/>
            </a:endParaRPr>
          </a:p>
          <a:p>
            <a:pPr algn="ctr">
              <a:lnSpc>
                <a:spcPct val="100000"/>
              </a:lnSpc>
            </a:pPr>
            <a:r>
              <a:rPr b="0" lang="en-NZ" sz="1400" spc="-1" strike="noStrike">
                <a:solidFill>
                  <a:srgbClr val="023f62"/>
                </a:solidFill>
                <a:latin typeface="Arial"/>
                <a:ea typeface="DejaVu Sans"/>
              </a:rPr>
              <a:t> </a:t>
            </a:r>
            <a:r>
              <a:rPr b="0" lang="en-NZ" sz="1400" spc="-1" strike="noStrike">
                <a:solidFill>
                  <a:srgbClr val="023f62"/>
                </a:solidFill>
                <a:latin typeface="Arial"/>
                <a:ea typeface="DejaVu Sans"/>
              </a:rPr>
              <a:t>Event Cover agreeing that its policy will receive the claim</a:t>
            </a:r>
            <a:endParaRPr b="0" lang="en-NZ" sz="1400" spc="-1" strike="noStrike">
              <a:solidFill>
                <a:srgbClr val="000000"/>
              </a:solidFill>
              <a:latin typeface="Arial"/>
            </a:endParaRPr>
          </a:p>
          <a:p>
            <a:pPr algn="ctr">
              <a:lnSpc>
                <a:spcPct val="100000"/>
              </a:lnSpc>
            </a:pPr>
            <a:r>
              <a:rPr b="0" lang="en-NZ" sz="1400" spc="-1" strike="noStrike">
                <a:solidFill>
                  <a:srgbClr val="023f62"/>
                </a:solidFill>
                <a:latin typeface="Arial"/>
                <a:ea typeface="DejaVu Sans"/>
              </a:rPr>
              <a:t> </a:t>
            </a:r>
            <a:r>
              <a:rPr b="0" lang="en-NZ" sz="1400" spc="-1" strike="noStrike">
                <a:solidFill>
                  <a:srgbClr val="023f62"/>
                </a:solidFill>
                <a:latin typeface="Arial"/>
                <a:ea typeface="DejaVu Sans"/>
              </a:rPr>
              <a:t>and Chubb will only be involved if the claim goes over the Event Cover limit of $2m.  </a:t>
            </a:r>
            <a:endParaRPr b="0" lang="en-NZ" sz="1400" spc="-1" strike="noStrike">
              <a:solidFill>
                <a:srgbClr val="000000"/>
              </a:solidFill>
              <a:latin typeface="Arial"/>
            </a:endParaRPr>
          </a:p>
          <a:p>
            <a:pPr>
              <a:lnSpc>
                <a:spcPct val="100000"/>
              </a:lnSpc>
            </a:pPr>
            <a:endParaRPr b="0" lang="en-NZ" sz="14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pic>
        <p:nvPicPr>
          <p:cNvPr id="101" name="" descr=""/>
          <p:cNvPicPr/>
          <p:nvPr/>
        </p:nvPicPr>
        <p:blipFill>
          <a:blip r:embed="rId1"/>
          <a:stretch/>
        </p:blipFill>
        <p:spPr>
          <a:xfrm>
            <a:off x="8221320" y="0"/>
            <a:ext cx="3969720" cy="1078920"/>
          </a:xfrm>
          <a:prstGeom prst="rect">
            <a:avLst/>
          </a:prstGeom>
          <a:ln w="36000">
            <a:noFill/>
          </a:ln>
        </p:spPr>
      </p:pic>
      <p:sp>
        <p:nvSpPr>
          <p:cNvPr id="102" name="Rectangle 10"/>
          <p:cNvSpPr/>
          <p:nvPr/>
        </p:nvSpPr>
        <p:spPr>
          <a:xfrm>
            <a:off x="1080000" y="900000"/>
            <a:ext cx="9897120" cy="4722840"/>
          </a:xfrm>
          <a:prstGeom prst="rect">
            <a:avLst/>
          </a:prstGeom>
          <a:noFill/>
          <a:ln w="0">
            <a:noFill/>
          </a:ln>
        </p:spPr>
        <p:style>
          <a:lnRef idx="0"/>
          <a:fillRef idx="0"/>
          <a:effectRef idx="0"/>
          <a:fontRef idx="minor"/>
        </p:style>
        <p:txBody>
          <a:bodyPr lIns="90000" rIns="90000" tIns="45000" bIns="45000" anchor="t">
            <a:noAutofit/>
          </a:bodyPr>
          <a:p>
            <a:pPr algn="ctr">
              <a:lnSpc>
                <a:spcPct val="100000"/>
              </a:lnSpc>
            </a:pPr>
            <a:r>
              <a:rPr b="1" lang="en-NZ" sz="1800" spc="-1" strike="noStrike">
                <a:solidFill>
                  <a:srgbClr val="000000"/>
                </a:solidFill>
                <a:latin typeface="Arial"/>
                <a:ea typeface="DejaVu Sans"/>
              </a:rPr>
              <a:t>Summary</a:t>
            </a: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p:txBody>
      </p:sp>
      <p:sp>
        <p:nvSpPr>
          <p:cNvPr id="103" name=""/>
          <p:cNvSpPr/>
          <p:nvPr/>
        </p:nvSpPr>
        <p:spPr>
          <a:xfrm>
            <a:off x="877320" y="1634400"/>
            <a:ext cx="10437120" cy="3405960"/>
          </a:xfrm>
          <a:prstGeom prst="rect">
            <a:avLst/>
          </a:prstGeom>
          <a:noFill/>
          <a:ln w="0">
            <a:noFill/>
          </a:ln>
        </p:spPr>
        <p:style>
          <a:lnRef idx="0"/>
          <a:fillRef idx="0"/>
          <a:effectRef idx="0"/>
          <a:fontRef idx="minor"/>
        </p:style>
        <p:txBody>
          <a:bodyPr lIns="90000" rIns="90000" tIns="45000" bIns="45000" anchor="t">
            <a:noAutofit/>
          </a:bodyPr>
          <a:p>
            <a:pPr marL="216000" indent="-216000">
              <a:lnSpc>
                <a:spcPct val="100000"/>
              </a:lnSpc>
              <a:buClr>
                <a:srgbClr val="000000"/>
              </a:buClr>
              <a:buFont typeface="OpenSymbol"/>
              <a:buAutoNum type="arabicPeriod"/>
            </a:pPr>
            <a:r>
              <a:rPr b="0" lang="en-NZ" sz="1800" spc="-1" strike="noStrike">
                <a:solidFill>
                  <a:srgbClr val="000000"/>
                </a:solidFill>
                <a:latin typeface="Arial"/>
              </a:rPr>
              <a:t>Liability covers are in place</a:t>
            </a:r>
            <a:endParaRPr b="0" lang="en-NZ" sz="1800" spc="-1" strike="noStrike">
              <a:solidFill>
                <a:srgbClr val="000000"/>
              </a:solidFill>
              <a:latin typeface="Arial"/>
            </a:endParaRPr>
          </a:p>
          <a:p>
            <a:pPr marL="216000" indent="-216000">
              <a:lnSpc>
                <a:spcPct val="100000"/>
              </a:lnSpc>
              <a:buClr>
                <a:srgbClr val="000000"/>
              </a:buClr>
              <a:buFont typeface="OpenSymbol"/>
              <a:buAutoNum type="arabicPeriod"/>
            </a:pPr>
            <a:r>
              <a:rPr b="0" lang="en-NZ" sz="1800" spc="-1" strike="noStrike">
                <a:solidFill>
                  <a:srgbClr val="000000"/>
                </a:solidFill>
                <a:latin typeface="Arial"/>
              </a:rPr>
              <a:t>We are now preparing for renewal</a:t>
            </a:r>
            <a:endParaRPr b="0" lang="en-NZ" sz="1800" spc="-1" strike="noStrike">
              <a:solidFill>
                <a:srgbClr val="000000"/>
              </a:solidFill>
              <a:latin typeface="Arial"/>
            </a:endParaRPr>
          </a:p>
          <a:p>
            <a:pPr marL="216000" indent="-216000">
              <a:lnSpc>
                <a:spcPct val="100000"/>
              </a:lnSpc>
              <a:buClr>
                <a:srgbClr val="000000"/>
              </a:buClr>
              <a:buFont typeface="OpenSymbol"/>
              <a:buAutoNum type="arabicPeriod"/>
            </a:pPr>
            <a:r>
              <a:rPr b="0" lang="en-NZ" sz="1800" spc="-1" strike="noStrike">
                <a:solidFill>
                  <a:srgbClr val="000000"/>
                </a:solidFill>
                <a:latin typeface="Arial"/>
              </a:rPr>
              <a:t>Process starts with AON advice to Oceania team – due 13 September</a:t>
            </a:r>
            <a:endParaRPr b="0" lang="en-NZ" sz="1800" spc="-1" strike="noStrike">
              <a:solidFill>
                <a:srgbClr val="000000"/>
              </a:solidFill>
              <a:latin typeface="Arial"/>
            </a:endParaRPr>
          </a:p>
          <a:p>
            <a:pPr marL="216000" indent="-216000">
              <a:lnSpc>
                <a:spcPct val="100000"/>
              </a:lnSpc>
              <a:buClr>
                <a:srgbClr val="000000"/>
              </a:buClr>
              <a:buFont typeface="OpenSymbol"/>
              <a:buAutoNum type="arabicPeriod"/>
            </a:pPr>
            <a:r>
              <a:rPr b="0" lang="en-NZ" sz="1800" spc="-1" strike="noStrike">
                <a:solidFill>
                  <a:srgbClr val="000000"/>
                </a:solidFill>
                <a:latin typeface="Arial"/>
              </a:rPr>
              <a:t>Oceania team will then consider and meet with AON</a:t>
            </a:r>
            <a:endParaRPr b="0" lang="en-NZ" sz="1800" spc="-1" strike="noStrike">
              <a:solidFill>
                <a:srgbClr val="000000"/>
              </a:solidFill>
              <a:latin typeface="Arial"/>
            </a:endParaRPr>
          </a:p>
          <a:p>
            <a:pPr marL="216000" indent="-216000">
              <a:lnSpc>
                <a:spcPct val="100000"/>
              </a:lnSpc>
              <a:buClr>
                <a:srgbClr val="000000"/>
              </a:buClr>
              <a:buFont typeface="OpenSymbol"/>
              <a:buAutoNum type="arabicPeriod"/>
            </a:pPr>
            <a:r>
              <a:rPr b="0" lang="en-NZ" sz="1800" spc="-1" strike="noStrike">
                <a:solidFill>
                  <a:srgbClr val="000000"/>
                </a:solidFill>
                <a:latin typeface="Arial"/>
              </a:rPr>
              <a:t>Data collection per Club is expected to start mid_October to complete by mid November</a:t>
            </a:r>
            <a:endParaRPr b="0" lang="en-NZ" sz="1800" spc="-1" strike="noStrike">
              <a:solidFill>
                <a:srgbClr val="000000"/>
              </a:solidFill>
              <a:latin typeface="Arial"/>
            </a:endParaRPr>
          </a:p>
          <a:p>
            <a:pPr marL="216000" indent="-216000">
              <a:lnSpc>
                <a:spcPct val="100000"/>
              </a:lnSpc>
              <a:buClr>
                <a:srgbClr val="000000"/>
              </a:buClr>
              <a:buFont typeface="OpenSymbol"/>
              <a:buAutoNum type="arabicPeriod"/>
            </a:pPr>
            <a:r>
              <a:rPr b="0" lang="en-NZ" sz="1800" spc="-1" strike="noStrike">
                <a:solidFill>
                  <a:srgbClr val="000000"/>
                </a:solidFill>
                <a:latin typeface="Arial"/>
              </a:rPr>
              <a:t>AON to complete term sheet negotiations by early December</a:t>
            </a:r>
            <a:endParaRPr b="0" lang="en-NZ" sz="1800" spc="-1" strike="noStrike">
              <a:solidFill>
                <a:srgbClr val="000000"/>
              </a:solidFill>
              <a:latin typeface="Arial"/>
            </a:endParaRPr>
          </a:p>
          <a:p>
            <a:pPr marL="216000" indent="-216000">
              <a:lnSpc>
                <a:spcPct val="100000"/>
              </a:lnSpc>
              <a:buClr>
                <a:srgbClr val="000000"/>
              </a:buClr>
              <a:buFont typeface="OpenSymbol"/>
              <a:buAutoNum type="arabicPeriod"/>
            </a:pPr>
            <a:r>
              <a:rPr b="0" lang="en-NZ" sz="1800" spc="-1" strike="noStrike">
                <a:solidFill>
                  <a:srgbClr val="000000"/>
                </a:solidFill>
                <a:latin typeface="Arial"/>
              </a:rPr>
              <a:t>Policy docs to issue automatically to all Districts Club and Trusts to include Certificate, Schedule and Wordings</a:t>
            </a:r>
            <a:endParaRPr b="0" lang="en-NZ" sz="1800" spc="-1" strike="noStrike">
              <a:solidFill>
                <a:srgbClr val="000000"/>
              </a:solidFill>
              <a:latin typeface="Arial"/>
            </a:endParaRPr>
          </a:p>
          <a:p>
            <a:pPr>
              <a:lnSpc>
                <a:spcPct val="100000"/>
              </a:lnSpc>
            </a:pPr>
            <a:endParaRPr b="0" lang="en-NZ" sz="1800" spc="-1" strike="noStrike">
              <a:solidFill>
                <a:srgbClr val="000000"/>
              </a:solidFill>
              <a:latin typeface="Arial"/>
            </a:endParaRPr>
          </a:p>
        </p:txBody>
      </p:sp>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6350" cap="flat" cmpd="sng" algn="ctr">
          <a:solidFill>
            <a:schemeClr val="phClr">
              <a:shade val="95000"/>
              <a:satMod val="105000"/>
            </a:scheme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400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6350" cap="flat" cmpd="sng" algn="ctr">
          <a:solidFill>
            <a:schemeClr val="phClr">
              <a:shade val="95000"/>
              <a:satMod val="105000"/>
            </a:schemeClr>
          </a:solidFill>
          <a:prstDash val="solid"/>
          <a:miter/>
        </a:ln>
        <a:ln w="12700" cap="flat" cmpd="sng" algn="ctr">
          <a:solidFill>
            <a:schemeClr val="phClr"/>
          </a:solidFill>
          <a:prstDash val="solid"/>
          <a:miter/>
        </a:ln>
        <a:ln w="19050" cap="flat" cmpd="sng" algn="ctr">
          <a:solidFill>
            <a:schemeClr val="phClr"/>
          </a:solidFill>
          <a:prstDash val="solid"/>
          <a:miter/>
        </a:ln>
      </a:lnStyleLst>
      <a:effectStyleLst>
        <a:effectStyle>
          <a:effectLst/>
        </a:effectStyle>
        <a:effectStyle>
          <a:effectLst/>
        </a:effectStyle>
        <a:effectStyle>
          <a:effectLst>
            <a:outerShdw blurRad="40000" dist="23000" dir="5400000" rotWithShape="0">
              <a:srgbClr val="000000">
                <a:alpha val="35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1803</TotalTime>
  <Application>LibreOffice/7.5.5.2$Linux_X86_64 LibreOffice_project/bf0ddd27f701ac1d9e0942bffe145c51e201aa5c</Application>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2022-02-24T22:49:43Z</dcterms:created>
  <dc:creator>Jan and Richard</dc:creator>
  <dc:description/>
  <dc:language>en-NZ</dc:language>
  <cp:lastModifiedBy>Craig Horrocks</cp:lastModifiedBy>
  <dcterms:modified xsi:type="dcterms:W3CDTF">2023-09-08T14:23:59Z</dcterms:modified>
  <cp:revision>57</cp:revision>
  <dc:subject/>
  <dc:title>PowerPoint Presentation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Widescreen</vt:lpwstr>
  </property>
  <property fmtid="{D5CDD505-2E9C-101B-9397-08002B2CF9AE}" pid="3" name="Slides">
    <vt:r8>7</vt:r8>
  </property>
</Properties>
</file>